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entation.xml" ContentType="application/vnd.openxmlformats-officedocument.presentationml.presentation.main+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Layouts/slideLayout227.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slideLayouts/slideLayout31.xml" ContentType="application/vnd.openxmlformats-officedocument.presentationml.slideLayou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slideMasters/slideMaster13.xml" ContentType="application/vnd.openxmlformats-officedocument.presentationml.slideMaster+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Layouts/slideLayout32.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ink/ink35.xml" ContentType="application/inkml+xml"/>
  <Override PartName="/ppt/ink/ink34.xml" ContentType="application/inkml+xml"/>
  <Override PartName="/ppt/ink/ink33.xml" ContentType="application/inkml+xml"/>
  <Override PartName="/ppt/ink/ink32.xml" ContentType="application/inkml+xml"/>
  <Override PartName="/ppt/ink/ink31.xml" ContentType="application/inkml+xml"/>
  <Override PartName="/ppt/ink/ink30.xml" ContentType="application/inkml+xml"/>
  <Override PartName="/ppt/ink/ink29.xml" ContentType="application/inkml+xml"/>
  <Override PartName="/ppt/ink/ink28.xml" ContentType="application/inkml+xml"/>
  <Override PartName="/ppt/ink/ink27.xml" ContentType="application/inkml+xml"/>
  <Override PartName="/ppt/ink/ink26.xml" ContentType="application/inkml+xml"/>
  <Override PartName="/ppt/ink/ink25.xml" ContentType="application/inkml+xml"/>
  <Override PartName="/ppt/ink/ink24.xml" ContentType="application/inkml+xml"/>
  <Override PartName="/ppt/ink/ink23.xml" ContentType="application/inkml+xml"/>
  <Override PartName="/ppt/ink/ink22.xml" ContentType="application/inkml+xml"/>
  <Override PartName="/ppt/ink/ink21.xml" ContentType="application/inkml+xml"/>
  <Override PartName="/ppt/ink/ink20.xml" ContentType="application/inkml+xml"/>
  <Override PartName="/ppt/ink/ink19.xml" ContentType="application/inkml+xml"/>
  <Override PartName="/ppt/theme/theme4.xml" ContentType="application/vnd.openxmlformats-officedocument.theme+xml"/>
  <Override PartName="/ppt/ink/ink18.xml" ContentType="application/inkml+xml"/>
  <Override PartName="/ppt/ink/ink17.xml" ContentType="application/inkml+xml"/>
  <Override PartName="/ppt/ink/ink16.xml" ContentType="application/inkml+xml"/>
  <Override PartName="/ppt/ink/ink15.xml" ContentType="application/inkml+xml"/>
  <Override PartName="/ppt/ink/ink14.xml" ContentType="application/inkml+xml"/>
  <Override PartName="/ppt/ink/ink13.xml" ContentType="application/inkml+xml"/>
  <Override PartName="/ppt/ink/ink12.xml" ContentType="application/inkml+xml"/>
  <Override PartName="/ppt/ink/ink11.xml" ContentType="application/inkml+xml"/>
  <Override PartName="/ppt/ink/ink10.xml" ContentType="application/inkml+xml"/>
  <Override PartName="/ppt/ink/ink9.xml" ContentType="application/inkml+xml"/>
  <Override PartName="/ppt/ink/ink8.xml" ContentType="application/inkml+xml"/>
  <Override PartName="/ppt/ink/ink7.xml" ContentType="application/inkml+xml"/>
  <Override PartName="/ppt/ink/ink6.xml" ContentType="application/inkml+xml"/>
  <Override PartName="/ppt/ink/ink5.xml" ContentType="application/inkml+xml"/>
  <Override PartName="/ppt/ink/ink4.xml" ContentType="application/inkml+xml"/>
  <Override PartName="/ppt/ink/ink3.xml" ContentType="application/inkml+xml"/>
  <Override PartName="/ppt/ink/ink2.xml" ContentType="application/inkml+xml"/>
  <Override PartName="/ppt/ink/ink1.xml" ContentType="application/inkml+xml"/>
  <Override PartName="/ppt/theme/theme19.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3.xml" ContentType="application/vnd.openxmlformats-officedocument.theme+xml"/>
  <Override PartName="/ppt/theme/theme12.xml" ContentType="application/vnd.openxmlformats-officedocument.theme+xml"/>
  <Override PartName="/ppt/theme/theme11.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theme/theme2.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3.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tags/tag15.xml" ContentType="application/vnd.openxmlformats-officedocument.presentationml.tags+xml"/>
  <Override PartName="/ppt/tags/tag13.xml" ContentType="application/vnd.openxmlformats-officedocument.presentationml.tags+xml"/>
  <Override PartName="/ppt/tags/tag12.xml" ContentType="application/vnd.openxmlformats-officedocument.presentationml.tags+xml"/>
  <Override PartName="/ppt/tags/tag11.xml" ContentType="application/vnd.openxmlformats-officedocument.presentationml.tags+xml"/>
  <Override PartName="/ppt/tags/tag10.xml" ContentType="application/vnd.openxmlformats-officedocument.presentationml.tags+xml"/>
  <Override PartName="/ppt/tags/tag9.xml" ContentType="application/vnd.openxmlformats-officedocument.presentationml.tags+xml"/>
  <Override PartName="/ppt/tags/tag8.xml" ContentType="application/vnd.openxmlformats-officedocument.presentationml.tags+xml"/>
  <Override PartName="/ppt/tags/tag7.xml" ContentType="application/vnd.openxmlformats-officedocument.presentationml.tags+xml"/>
  <Override PartName="/ppt/tags/tag6.xml" ContentType="application/vnd.openxmlformats-officedocument.presentationml.tags+xml"/>
  <Override PartName="/ppt/tags/tag5.xml" ContentType="application/vnd.openxmlformats-officedocument.presentationml.tags+xml"/>
  <Override PartName="/ppt/tags/tag4.xml" ContentType="application/vnd.openxmlformats-officedocument.presentationml.tags+xml"/>
  <Override PartName="/ppt/tags/tag3.xml" ContentType="application/vnd.openxmlformats-officedocument.presentationml.tags+xml"/>
  <Override PartName="/ppt/tags/tag2.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tags/tag1.xml" ContentType="application/vnd.openxmlformats-officedocument.presentationml.tags+xml"/>
  <Override PartName="/ppt/tags/tag14.xml" ContentType="application/vnd.openxmlformats-officedocument.presentationml.tag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92" r:id="rId1"/>
    <p:sldMasterId id="2147483808" r:id="rId2"/>
    <p:sldMasterId id="2147483820" r:id="rId3"/>
    <p:sldMasterId id="2147483999" r:id="rId4"/>
    <p:sldMasterId id="2147484175" r:id="rId5"/>
    <p:sldMasterId id="2147484382" r:id="rId6"/>
    <p:sldMasterId id="2147484433" r:id="rId7"/>
    <p:sldMasterId id="2147484521" r:id="rId8"/>
    <p:sldMasterId id="2147485010" r:id="rId9"/>
    <p:sldMasterId id="2147485061" r:id="rId10"/>
    <p:sldMasterId id="2147485367" r:id="rId11"/>
    <p:sldMasterId id="2147485389" r:id="rId12"/>
    <p:sldMasterId id="2147485487" r:id="rId13"/>
    <p:sldMasterId id="2147485610" r:id="rId14"/>
    <p:sldMasterId id="2147485634" r:id="rId15"/>
    <p:sldMasterId id="2147485658" r:id="rId16"/>
    <p:sldMasterId id="2147485686" r:id="rId17"/>
  </p:sldMasterIdLst>
  <p:notesMasterIdLst>
    <p:notesMasterId r:id="rId88"/>
  </p:notesMasterIdLst>
  <p:handoutMasterIdLst>
    <p:handoutMasterId r:id="rId89"/>
  </p:handoutMasterIdLst>
  <p:sldIdLst>
    <p:sldId id="680" r:id="rId18"/>
    <p:sldId id="1363" r:id="rId19"/>
    <p:sldId id="1514" r:id="rId20"/>
    <p:sldId id="1543" r:id="rId21"/>
    <p:sldId id="1545" r:id="rId22"/>
    <p:sldId id="1638" r:id="rId23"/>
    <p:sldId id="1639" r:id="rId24"/>
    <p:sldId id="1640" r:id="rId25"/>
    <p:sldId id="1641" r:id="rId26"/>
    <p:sldId id="1642" r:id="rId27"/>
    <p:sldId id="1643" r:id="rId28"/>
    <p:sldId id="1644" r:id="rId29"/>
    <p:sldId id="1645" r:id="rId30"/>
    <p:sldId id="1646" r:id="rId31"/>
    <p:sldId id="1647" r:id="rId32"/>
    <p:sldId id="1648" r:id="rId33"/>
    <p:sldId id="1649" r:id="rId34"/>
    <p:sldId id="1650" r:id="rId35"/>
    <p:sldId id="1651" r:id="rId36"/>
    <p:sldId id="1652" r:id="rId37"/>
    <p:sldId id="1653" r:id="rId38"/>
    <p:sldId id="1654" r:id="rId39"/>
    <p:sldId id="1655" r:id="rId40"/>
    <p:sldId id="1657" r:id="rId41"/>
    <p:sldId id="1658" r:id="rId42"/>
    <p:sldId id="1659" r:id="rId43"/>
    <p:sldId id="1670" r:id="rId44"/>
    <p:sldId id="1660" r:id="rId45"/>
    <p:sldId id="1661" r:id="rId46"/>
    <p:sldId id="1665" r:id="rId47"/>
    <p:sldId id="1671" r:id="rId48"/>
    <p:sldId id="1583" r:id="rId49"/>
    <p:sldId id="1584" r:id="rId50"/>
    <p:sldId id="1585" r:id="rId51"/>
    <p:sldId id="1586" r:id="rId52"/>
    <p:sldId id="1666" r:id="rId53"/>
    <p:sldId id="1667" r:id="rId54"/>
    <p:sldId id="1668" r:id="rId55"/>
    <p:sldId id="1669" r:id="rId56"/>
    <p:sldId id="1672" r:id="rId57"/>
    <p:sldId id="1637" r:id="rId58"/>
    <p:sldId id="1590" r:id="rId59"/>
    <p:sldId id="1636" r:id="rId60"/>
    <p:sldId id="1587" r:id="rId61"/>
    <p:sldId id="1591" r:id="rId62"/>
    <p:sldId id="1592" r:id="rId63"/>
    <p:sldId id="1593" r:id="rId64"/>
    <p:sldId id="1594" r:id="rId65"/>
    <p:sldId id="1595" r:id="rId66"/>
    <p:sldId id="1596" r:id="rId67"/>
    <p:sldId id="1597" r:id="rId68"/>
    <p:sldId id="1598" r:id="rId69"/>
    <p:sldId id="1600" r:id="rId70"/>
    <p:sldId id="1608" r:id="rId71"/>
    <p:sldId id="1610" r:id="rId72"/>
    <p:sldId id="1611" r:id="rId73"/>
    <p:sldId id="1612" r:id="rId74"/>
    <p:sldId id="1623" r:id="rId75"/>
    <p:sldId id="1624" r:id="rId76"/>
    <p:sldId id="1625" r:id="rId77"/>
    <p:sldId id="1673" r:id="rId78"/>
    <p:sldId id="1626" r:id="rId79"/>
    <p:sldId id="1627" r:id="rId80"/>
    <p:sldId id="1674" r:id="rId81"/>
    <p:sldId id="1628" r:id="rId82"/>
    <p:sldId id="1675" r:id="rId83"/>
    <p:sldId id="1629" r:id="rId84"/>
    <p:sldId id="1630" r:id="rId85"/>
    <p:sldId id="1631" r:id="rId86"/>
    <p:sldId id="1632" r:id="rId87"/>
  </p:sldIdLst>
  <p:sldSz cx="9144000" cy="6858000" type="screen4x3"/>
  <p:notesSz cx="6858000" cy="9144000"/>
  <p:custDataLst>
    <p:tags r:id="rId90"/>
  </p:custDataLst>
  <p:defaultTextStyle>
    <a:defPPr>
      <a:defRPr lang="en-US"/>
    </a:defPPr>
    <a:lvl1pPr algn="l" rtl="0" fontAlgn="base">
      <a:spcBef>
        <a:spcPct val="0"/>
      </a:spcBef>
      <a:spcAft>
        <a:spcPct val="0"/>
      </a:spcAft>
      <a:defRPr sz="1600"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CC"/>
    <a:srgbClr val="CCCC00"/>
    <a:srgbClr val="996633"/>
    <a:srgbClr val="FF7C8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67" autoAdjust="0"/>
    <p:restoredTop sz="83701" autoAdjust="0"/>
  </p:normalViewPr>
  <p:slideViewPr>
    <p:cSldViewPr>
      <p:cViewPr varScale="1">
        <p:scale>
          <a:sx n="61" d="100"/>
          <a:sy n="61" d="100"/>
        </p:scale>
        <p:origin x="140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handoutMaster" Target="handoutMasters/handoutMaster1.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5" Type="http://schemas.openxmlformats.org/officeDocument/2006/relationships/slideMaster" Target="slideMasters/slideMaster5.xml"/><Relationship Id="rId90" Type="http://schemas.openxmlformats.org/officeDocument/2006/relationships/tags" Target="tags/tag1.xml"/><Relationship Id="rId95" Type="http://schemas.openxmlformats.org/officeDocument/2006/relationships/customXml" Target="../customXml/item1.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80" Type="http://schemas.openxmlformats.org/officeDocument/2006/relationships/slide" Target="slides/slide63.xml"/><Relationship Id="rId85"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notesMaster" Target="notesMasters/notesMaster1.xml"/><Relationship Id="rId91" Type="http://schemas.openxmlformats.org/officeDocument/2006/relationships/presProps" Target="presProps.xml"/><Relationship Id="rId96"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slide" Target="slides/slide69.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customXml" Target="../customXml/item3.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r>
              <a:rPr lang="en-US"/>
              <a:t>Lecture-1</a:t>
            </a:r>
          </a:p>
        </p:txBody>
      </p:sp>
      <p:sp>
        <p:nvSpPr>
          <p:cNvPr id="3584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023B7232-710D-494E-88C7-F703C04F40C2}" type="datetimeFigureOut">
              <a:rPr lang="en-US" smtClean="0"/>
              <a:pPr>
                <a:defRPr/>
              </a:pPr>
              <a:t>2/7/2026</a:t>
            </a:fld>
            <a:endParaRPr lang="en-US"/>
          </a:p>
        </p:txBody>
      </p:sp>
      <p:sp>
        <p:nvSpPr>
          <p:cNvPr id="3584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3584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496DCEF7-9E9F-4185-8062-A1F4E6576C3B}" type="slidenum">
              <a:rPr lang="en-US"/>
              <a:pPr>
                <a:defRPr/>
              </a:pPr>
              <a:t>‹#›</a:t>
            </a:fld>
            <a:endParaRPr lang="en-US"/>
          </a:p>
        </p:txBody>
      </p:sp>
    </p:spTree>
    <p:extLst>
      <p:ext uri="{BB962C8B-B14F-4D97-AF65-F5344CB8AC3E}">
        <p14:creationId xmlns:p14="http://schemas.microsoft.com/office/powerpoint/2010/main" val="161499762"/>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14909 10549 10 0,'-23'0'23'0,"11"0"-5"0,12 0 3 0,-13-11 0 0,13-2-4 0,0-11-6 0,0 1-4 0,13 12-3 0,10 11 0 0,25 0-1 0,24-13-1 0,10 13-1 0,38 0 0 0,-13 13 0 0,11-13-1 0,14 0 0 0,-1 0-1 0,0-13 2 0,-12 1-1 0,-23 12 1 0,-49 0 0 0,0 12 0 0,1 1 0 0,-24-2 1 0,0-11-1 0,-11 10 1 0,10-10 0 0,-12-10 1 0,-11 10-2 0,13-11 0 0,-13 11 0 0,0 0 0 0,0 0-1 0,0 0-43 0,-24 21-49 0</inkml:trace>
  <inkml:trace contextRef="#ctx0" brushRef="#br0">17540 10454 2 0,'0'0'15'0,"-11"-12"14"0,-1 12-9 0,-12 0-5 0,24 0-4 0,13 0-7 0,21 0-2 0,38 0-1 0,0 0-1 0,-1 12 1 0,25 1-1 0,10-13 1 0,26 0-1 0,-13 0 2 0,-25 0 4 0,-9-13 1 0,9 13-2 0,38-12-1 0,-1 12-2 0,-13 0-1 0,-22 12 0 0,-13-12 1 0,1 0-1 0,-2-24 0 0,-9 11 1 0,-14 13 0 0,-35-23 2 0,-1 23 1 0,2-11-3 0,-14 11-1 0,-11 0-1 0,0 0 2 0,0 0-5 0,0 0-104 0</inkml:trace>
</inkml:ink>
</file>

<file path=ppt/ink/ink10.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17660 13896 38 0,'-48'-25'21'0,"1"0"4"0,22 25 9 0,14-11-9 0,11 11-10 0,0 0-10 0,47 11-1 0,37 14-1 0,59-13-1 0,71-12-2 0,1 0 2 0,-60 0 1 0,-84 0 1 0,-71-12 0 0,-71 0 0 0,-37-1-4 0,-46 2 0 0,-1 11 1 0,-24-12 0 0,-23 12-1 0,35 12 1 0,48-1-1 0,83-11-1 0,48 0 0 0,60 0 2 0,70 0 0 0,73 0 0 0,11-11-2 0,-35 11 2 0,-84 0-1 0,-83 0 1 0,-60 0-2 0,-84 11 2 0,-59 14-3 0,-10-13 2 0,46 1 0 0,83-13 1 0,71-13-2 0,85 1 1 0,71-13-1 0,23 25 1 0,1-11 0 0,-73-1 1 0,-93 12 0 0,-25-11 0 0,-25-2-1 0,14 1 1 0,11 12-2 0,0 0 2 0,11 0-1 0,-11 0 0 0,0 0 0 0,0 0 0 0,0 0 1 0,13 0-1 0,-13-12 0 0,0 12 0 0,0 0 1 0,0 0 0 0,0 0-1 0,0 0 0 0,0 0 0 0,0 0 0 0,0 0 2 0,0 0-2 0,0-11 0 0,12-1-6 0,-1-12-9 0,25 12-59 0,-36 12-14 0</inkml:trace>
  <inkml:trace contextRef="#ctx0" brushRef="#br0">3048 9227 18 0,'25'-24'7'0,"-13"13"29"0,-12-1 7 0,0 12 1 0,0 0-34 0,0 0-7 0,-24 0 0 0,-48 35-1 0,-23 1 0 0,11 12-1 0,37-36-1 0,24 1 1 0,10-13 0 0,1 0-1 0,0 11 0 0,1 12 0 0,11 14 0 0,0 10 0 0,0 11 1 0,0 15-1 0,0-2 0 0,-12 11 1 0,24 2-1 0,-1 12 1 0,-11 0 0 0,0 9 0 0,-11-8 1 0,11 11 0 0,0-14 0 0,11-22 0 0,-11 11-1 0,12-1 0 0,-12 2 0 0,12-36 2 0,1 12 0 0,-2-36 0 0,1 23-2 0,-12-11 0 0,0-12 0 0,11-12 0 0,2 0 0 0,23-1 1 0,23-11-1 0,1 12 0 0,10-12-1 0,-9 11-1 0,-26 2 1 0,1-13 1 0,-25 0 1 0,-11 0-1 0,0 0 0 0,-23 0-22 0,-1 0-137 0</inkml:trace>
  <inkml:trace contextRef="#ctx0" brushRef="#br0">9301 9776 13 0,'-13'0'12'0,"2"-13"21"0,-1 13 8 0,-1 0-22 0,13-12-8 0,36 12-3 0,36-12-2 0,47-1-3 0,12 3 0 0,-47 10 0 0,-37 0 1 0,-23 0-1 0,0-11-2 0,-12-2-21 0,-1 1-88 0</inkml:trace>
  <inkml:trace contextRef="#ctx0" brushRef="#br0">9575 9573 33 0,'0'0'0'0,"-12"0"23"0,24 0 52 0,10 11-67 0,3 1-5 0,22 0 1 0,1 1-3 0,13-2-1 0,-2 1-2 0,-36 12 2 0,1-12 1 0,-37 13 3 0,-10 9-1 0,-24 14 2 0,-1 0-2 0,12-25-1 0,1 13 0 0,22-12 1 0,2-11-2 0,-1-2-2 0,12-11-20 0,12 0-94 0</inkml:trace>
  <inkml:trace contextRef="#ctx0" brushRef="#br0">10218 9513 15 0,'0'-13'13'0,"11"-45"16"0,1 34 24 0,-12 60-30 0,-12 71-9 0,-11 37-5 0,-1-2-3 0,24-24-4 0,0-34 0 0,0-47-7 0,11-37-59 0,-11-13-17 0</inkml:trace>
  <inkml:trace contextRef="#ctx0" brushRef="#br0">10218 9418 64 0,'0'0'0'0,"-25"-23"16"0,38-2 19 0,-1 13-20 0,-1 24-3 0,1 47-4 0,-12 25-4 0,0-13-2 0,36-23 0 0,12 0-1 0,11-23-1 0,13-38 1 0,-26-35-1 0,15-12-1 0,-37-11 1 0,-1 0 1 0,1 24-2 0,-24 47-1 0,12 59 4 0,-12 12-1 0,-12 0 1 0,12-12-6 0,12 2-55 0,0-38-29 0</inkml:trace>
  <inkml:trace contextRef="#ctx0" brushRef="#br0">11373 9240 64 0,'0'-25'7'0,"-12"-58"24"0,-13 36-1 0,-11 47-22 0,2 84-3 0,-2 82 1 0,24 36-4 0,24-34-2 0,12-26 0 0,-35-35-20 0,-14-84-83 0</inkml:trace>
  <inkml:trace contextRef="#ctx0" brushRef="#br0">11039 9550 66 0,'0'-37'27'0,"59"24"-22"0,61 2 8 0,23-1-11 0,-25 1-2 0,-58-1 5 0,-48 12 10 0,-12 0-9 0,-12 46-3 0,12 15-2 0,12 10 1 0,12-23-1 0,0-12-30 0,-24-13-64 0</inkml:trace>
  <inkml:trace contextRef="#ctx0" brushRef="#br0">11492 9263 102 0,'-36'-60'22'0,"48"49"-33"0,24 11-81 0</inkml:trace>
  <inkml:trace contextRef="#ctx0" brushRef="#br0">11694 9370 54 0,'0'12'16'0,"48"24"7"0,-24 23 4 0,-2 14-12 0,27-2-9 0,10-24-4 0,1 1-4 0,-13-48-27 0,-34-61-52 0,-13 50 57 0</inkml:trace>
  <inkml:trace contextRef="#ctx0" brushRef="#br0">11992 9500 26 0,'0'0'0'0,"-48"-34"64"0,24 34-26 0,-23 47-30 0,-2 24-6 0,3 0-12 0,-2 0-38 0,36-46-26 0</inkml:trace>
  <inkml:trace contextRef="#ctx0" brushRef="#br0">12242 9537 72 0,'12'-12'8'0,"12"0"7"0,0-12 2 0,-24 12-6 0,-24 24-3 0,-49 12-4 0,16 24-1 0,44-1-2 0,37-11 0 0,35-12 0 0,25-24-12 0,23-24-2 0,11-12 10 0,-10 24 2 0,-25-23 1 0,-47 11 1 0,-36 0 6 0,-25 11 4 0,-45 26-5 0,-26 24-4 0,49 9-2 0,58 2 2 0,37-37-3 0,12-34 0 0,-2-36-3 0,3-72-7 0,-25-12 7 0,-12 95 21 0,-48 60-10 0,-12 83 0 0,11 36-2 0,2-24-3 0,23-23-1 0,0-48 1 0,0-26 0 0,0-56-22 0,-23-13-96 0</inkml:trace>
  <inkml:trace contextRef="#ctx0" brushRef="#br0">13516 9716 62 0,'-12'-11'44'0,"-24"22"-43"0,0 49 16 0,0 11-8 0,-11-12-5 0,0-23-8 0,23-24-90 0,24-12 62 0</inkml:trace>
  <inkml:trace contextRef="#ctx0" brushRef="#br0">13683 9418 98 0,'0'-23'4'0,"0"23"3"0,0 23 9 0,-13 36-11 0,13 1-1 0,13-13-3 0,34-10 1 0,0-37-1 0,14-37 0 0,-2-10-1 0,-11-1 1 0,-48 36-1 0,0 24 0 0,11 36 0 0,14-24 0 0,22-1 0 0,13-34 1 0,-1-25-1 0,-23-1 1 0,-12 3 0 0,-12 22-1 0,-12 47 1 0,-12 37 0 0,12 35 0 0,-13 12-1 0,13-36 1 0,0-47 1 0,0-36 3 0,-11-83-3 0,11-96-2 0,11-11-3 0,14 131 3 0,23 59-2 0,35 47 1 0,-36 11-2 0,-59 3-3 0,-83-38-11 0,-1-23-35 0,85 0-14 0</inkml:trace>
  <inkml:trace contextRef="#ctx0" brushRef="#br0">14635 9477 16 0,'72'-23'26'0,"-25"-25"13"0,-47 24-3 0,-47 24-21 0,-14 24-10 0,3 36-4 0,34-1-1 0,24-34 0 0,48-14 1 0,11-35-1 0,1-36-2 0,-13-72-1 0,2 14 2 0,-26 47 3 0,-35 59 0 0,-12 37-1 0,-12 69 0 0,36 13-1 0,12 0-1 0,59-47 1 0,1-47 0 0,35-13-3 0,25-50-1 0,-26 4 2 0,-70 21 1 0,-48-22 1 0,-12 10-1 0,1 27 2 0,-13 20 0 0,0 3 0 0,1 24 1 0,-1 22-1 0,12-24 0 0,24-11-1 0,11-12 1 0,25-12-1 0,1-12 0 0,-3 12 0 0,-9 12 0 0,-14-12 1 0,25 0-1 0,0-12 0 0,-24 12 0 0,-12-13 0 0,0 13 1 0,0 0-1 0,0-11-1 0,0 22 1 0,-12 14 1 0,12-13-1 0,24 1 1 0,25-13-1 0,21-25-1 0,2 0 0 0,-1-33-2 0,12-60-3 0,-11-26 2 0,-36 37 5 0,-36 48-1 0,-12-1 0 0,-1 36 0 0,-10 37 0 0,10 33 3 0,-10 26 1 0,23 11-1 0,-12 13-1 0,12-1-1 0,12-12-1 0,24-35 1 0,12-37 1 0,11-22-1 0,13-37-1 0,-13-12 0 0,-47 1 0 0,-24 34 1 0,-12 14 0 0,-11 59 2 0,35 23-1 0,35 1 0 0,37-26-4 0,-13-33-39 0,-59-1-45 0</inkml:trace>
  <inkml:trace contextRef="#ctx0" brushRef="#br0">15743 9169 121 0,'-13'-13'3'0,"49"-11"-3"0,108 11 2 0,-25 13-8 0,-73 0-97 0</inkml:trace>
  <inkml:trace contextRef="#ctx0" brushRef="#br0">14409 10262 19 0,'0'-23'22'0,"12"0"10"0,0-2-4 0,0-9-20 0,0-16-4 0,-12 4 0 0,0 21 0 0,-12 14-1 0,-12-1-2 0,0 12-1 0,-11 23 3 0,-13 38 1 0,1 10-2 0,23 0-1 0,35-23 0 0,13-23 1 0,12-38 0 0,12-58 0 0,-1 11-1 0,-23 49-1 0,0 22 2 0,-12 37 1 0,1-2-2 0,-2-21 0 0,-11 0-8 0,0-14-35 0,-11 1-46 0</inkml:trace>
  <inkml:trace contextRef="#ctx0" brushRef="#br0">14766 10073 69 0,'0'-24'9'0,"-12"0"28"0,-24 24-18 0,0 24-13 0,13 13-4 0,46-3-2 0,26 14 0 0,-26 0 0 0,-46-13 2 0,-37 1-3 0,1-36-7 0,47-12-11 0,36-12-13 0,34 1-5 0,-33 11-7 0</inkml:trace>
  <inkml:trace contextRef="#ctx0" brushRef="#br0">14945 10097 50 0,'12'-36'21'0,"-12"11"22"0,0 25-20 0,0 0-19 0,-12 50-2 0,-12-16 0 0,24 14-1 0,48-12 0 0,0-1-1 0,-48 1 1 0,-60 1 0 0,-11-26-2 0,46-35-14 0,61-36-21 0,36 1-23 0,11 23 55 0,-47 12 52 0,-12 36-8 0,-12 13-28 0,-12 22-10 0,0 0-25 0,0-23-77 0</inkml:trace>
  <inkml:trace contextRef="#ctx0" brushRef="#br0">15206 9989 58 0,'0'-24'36'0,"13"36"-37"0,10 36-75 0</inkml:trace>
  <inkml:trace contextRef="#ctx0" brushRef="#br0">15481 10168 60 0,'0'0'0'0,"0"-24"13"0,12 12 9 0,0-23-11 0,-12 11 2 0,-24 0-6 0,0 11-1 0,-12 13-4 0,2 25-1 0,-3-13-1 0,25 12 1 0,84 59 0 0,-25 12-1 0,-35 0 3 0,-48-23 3 0,-23-60-1 0,23-24-2 0,24-47-2 0,36-37-6 0,70 13-2 0,3 36 6 0,-26 22-1 0,-35 13 6 0,-12 60 0 0,-24 12-2 0,0-26 0 0,0-21 0 0,23-60 2 0,37-24-3 0,-13 46-2 0,-23 37 1 0,-36 35-1 0,12-10-10 0,36-14-26 0,12-46-14 0,-14-1 58 0,-44 24-11 0,-2 0-35 0</inkml:trace>
  <inkml:trace contextRef="#ctx0" brushRef="#br0">9622 10798 12 0,'-12'-11'29'0,"-23"-1"5"0,11 12-8 0,-1 0-9 0,25 0-11 0,13 12-3 0,34-1 0 0,49 26 2 0,34 10-3 0,26 1-1 0,-14-25 1 0,-34 2-1 0,-37-13 0 0,-59-12-1 0,-12 0-12 0,-12 0-94 0</inkml:trace>
  <inkml:trace contextRef="#ctx0" brushRef="#br0">10241 10787 80 0,'-12'0'3'0,"-24"-36"6"0,36 12 24 0,0 24-22 0,0 0-6 0,36 24 1 0,0 12-3 0,12 12-2 0,-12-1 1 0,-13-10 1 0,-11-3-1 0,-12-9 3 0,-12-13 5 0,-59 22-3 0,-60 16-5 0,0-4-2 0,60 2-65 0,59-37-4 0</inkml:trace>
  <inkml:trace contextRef="#ctx0" brushRef="#br0">10789 11132 20 0,'0'0'10'0,"0"-35"28"0,0-1 0 0,12 12-23 0,12 11-8 0,12 2-1 0,-14 11-2 0,14 24-1 0,-11 36 1 0,22 11-1 0,-23 1-2 0,-11-1 1 0,-13-11-1 0,-24-13 2 0,-12-10-2 0,0-14 1 0,12-23-2 0,12-23 2 0,12-2-2 0,0-11 1 0,12-11-1 0,24-25 1 0,11 26-1 0,13-15 1 0,-13 13-1 0,13-11 3 0,-24 22-2 0,-12 14 1 0,-24 12-2 0,0 22-21 0,0 37-103 0</inkml:trace>
  <inkml:trace contextRef="#ctx0" brushRef="#br0">11146 11560 76 0,'0'-11'15'0,"0"-1"18"0,0 24-13 0,12 36-12 0,0-14-3 0,-12 3-1 0,0-13-3 0,-12-1 1 0,0-23 0 0,0-11 0 0,12-25-1 0,0 12-1 0,24 1-1 0,12-1 3 0,13 12-2 0,-3 12-3 0,-35 46 2 0,2 4 2 0,-1-3-2 0,-12-35 3 0,0 0-14 0,-12-12-62 0,12 0 24 0</inkml:trace>
  <inkml:trace contextRef="#ctx0" brushRef="#br0">11443 11513 71 0,'13'-24'7'0,"-1"1"4"0,12 12 20 0,-24 45-15 0,0 37-4 0,-24 0-8 0,12-21 1 0,-1-27-3 0,13-23 1 0,13-36-1 0,23-11-5 0,23 11 3 0,-35 11-1 0,-24 25 1 0,-12 37 1 0,-24-3 0 0,36 16-1 0,24-16 0 0,0-21-1 0,36-1-14 0,-13-24-45 0,-35 12-9 0</inkml:trace>
  <inkml:trace contextRef="#ctx0" brushRef="#br0">12325 11179 41 0,'12'-47'18'0,"-12"-11"17"0,-12 33-22 0,-1-11-4 0,-9 24 5 0,-2 48-8 0,-24 83 0 0,1 36-1 0,-1 35-2 0,36-23-1 0,12-60-1 0,0-46-2 0,-24-15-32 0,12-34-58 0</inkml:trace>
  <inkml:trace contextRef="#ctx0" brushRef="#br0">12003 11466 98 0,'0'-36'18'0,"48"24"-11"0,36 12 1 0,35 0-9 0,-25 12 4 0,-45-12 3 0,-26 12-1 0,-23 1-1 0,-11 33-1 0,11 2-4 0,0 0 3 0,0-14-10 0,0 3-49 0,0-37-11 0</inkml:trace>
  <inkml:trace contextRef="#ctx0" brushRef="#br0">12444 11250 66 0,'0'0'8'0,"0"-21"8"0,24 8 7 0,-12 13-26 0,-1 24-88 0</inkml:trace>
  <inkml:trace contextRef="#ctx0" brushRef="#br0">12599 11430 108 0,'0'-12'12'0,"0"24"6"0,36 36-11 0,12 11-6 0,-13 1-1 0,-24-36-11 0,2-24-34 0,-13-24-30 0</inkml:trace>
  <inkml:trace contextRef="#ctx0" brushRef="#br0">12778 11489 37 0,'-24'0'58'0,"-37"24"-21"0,3 12-25 0,10 25-12 0,36-3-27 0,0-34-68 0</inkml:trace>
  <inkml:trace contextRef="#ctx0" brushRef="#br0">13004 11610 55 0,'0'0'18'0,"36"-13"-11"0,11 1 13 0,-11 0-13 0,-12-12 8 0,-36 12-4 0,-24 1-5 0,-12 11-2 0,1 23 1 0,23 1-3 0,12 13-1 0,24-3-2 0,36-10 1 0,23-11-8 0,25-2-12 0,11-11 0 0,-13-24 12 0,-10 0 6 0,-36 11 4 0,-24-21 13 0,-36 10 7 0,-48 24-12 0,-11 24-6 0,11 10-4 0,25 16 1 0,46-27-3 0,49-23-4 0,12-60 1 0,-13-24 3 0,2 2 1 0,-50 70 10 0,-22 59-1 0,-50 71-5 0,37 3-1 0,24-26 0 0,0-60-4 0,12-58-40 0,-12 11-38 0</inkml:trace>
  <inkml:trace contextRef="#ctx0" brushRef="#br0">16004 8727 21 0,'-23'-23'7'0,"-72"-48"-2"0,11 21-4 0,-46 4 0 0,-85 10 0 0,-59 24 0 0,-23 12 2 0,-1 60-1 0,11 11-3 0,26 13 1 0,47 23 4 0,11 36-2 0,12 22-2 0,37 15-1 0,47-2 7 0,83 0 0 0,60 48-4 0,59 0-2 0,59-34 1 0,73-49 15 0,83-24 2 0,58 0-12 0,49-24-6 0,1-35 1 0,-49-36 0 0,-84-48 0 0,-82-36 1 0,-72-22 0 0,-12-62 0 0,24-59-2 0,-24-11-2 0,-36 0 1 0,-59-12 1 0,-37-48 3 0,-10-25 0 0,-25 86 2 0,-24 70-2 0,-46 13-1 0,-61-14 0 0,-84 49-2 0,-46 83 0 0,-36 60 0 0,-12 71-6 0,-36 95-72 0,334-166 49 0</inkml:trace>
  <inkml:trace contextRef="#ctx0" brushRef="#br0">14219 11954 135 0,'0'0'0'0,"-25"58"4"0,-47 26 0 0,-22 12-1 0,11-48-6 0,71-37-59 0,24-11-7 0</inkml:trace>
  <inkml:trace contextRef="#ctx0" brushRef="#br0">14493 11585 45 0,'0'0'0'0,"-11"-25"38"0,11 14-16 0,11 11-8 0,-11 11-5 0,0 39-3 0,0-4-1 0,0 2-4 0,12-12 0 0,11-13 0 0,1-11 1 0,12-12-4 0,0 0 3 0,-1-12-2 0,13-36 2 0,-1 1-1 0,-11 0 3 0,-12 23-4 0,-11 24 1 0,-13 24 0 0,-13 23 1 0,26-11 0 0,21-12 0 0,38-12-2 0,0-37 2 0,-14-22-1 0,-22 10 1 0,-36 16-1 0,0 21 0 0,0 34 1 0,-11 62 0 0,11 23 1 0,0 13-1 0,-25-50 0 0,14-34 0 0,-1-60 3 0,-1-72-2 0,38-105-4 0,35 21 1 0,0 110 0 0,-13 58-1 0,-24 46 2 0,-23 2 0 0,-70 0 0 0,-14-25-8 0,59-23-23 0,61 0-24 0,60 0 18 0,35 0 20 0,0-12 15 0,-1-36 25 0,-58-11 12 0,-59 24 3 0,-49 24-17 0,-36 11-9 0,1 21-7 0,11 16-3 0,37 10-2 0,11-22 0 0,47-13-2 0,13-24 2 0,12-36 0 0,-1-23 0 0,-36-1 0 0,2 1 0 0,-1 11 1 0,11-11 0 0,-23 24-2 0,-12 34 1 0,0 1 2 0,-12 12 0 0,-23 84 1 0,11 46-1 0,12-9-1 0,48-16 0 0,11-57-9 0,25-25-24 0,11-57-30 0,-35-3 14 0</inkml:trace>
  <inkml:trace contextRef="#ctx0" brushRef="#br0">16053 11610 20 0,'22'-25'27'0,"-9"-23"6"0,10 24-2 0,-34 0-12 0,-25 13-9 0,1 11-5 0,-1 23-2 0,-12 13-2 0,25 12 1 0,-13-2-1 0,24-9 0 0,12-1-2 0,24-25 2 0,23-34 1 0,12-13-1 0,-22 24-1 0,-25 24-1 0,-1 13 1 0,36-14 0 0,37-35 1 0,0-13-1 0,-25-57-1 0,-11-49-3 0,-12-1 4 0,-24 62 1 0,-12 46 0 0,-12 49-1 0,-24 71 2 0,-1 21-3 0,26 16 2 0,22-16-1 0,38-44 1 0,9-38-1 0,3-57 0 0,-14-27-1 0,-34 49 2 0,-37 35-1 0,12 27 1 0,35-4-2 0,14-21-24 0,-14-38-55 0,-23 1 44 0</inkml:trace>
  <inkml:trace contextRef="#ctx0" brushRef="#br0">16398 11394 104 0,'0'0'0'0,"-24"-47"30"0,106 11-24 0,15 25-16 0,-26 22-74 0,-71-11 50 0</inkml:trace>
  <inkml:trace contextRef="#ctx0" brushRef="#br0">15099 12621 6 0,'0'0'0'0,"49"-144"65"0,-14 73-4 0,-35 58-40 0,0 63-12 0,-11 80 0 0,-13-11-5 0,0 13-3 0,12-50-9 0,-1-22-48 0,13-47-32 0</inkml:trace>
  <inkml:trace contextRef="#ctx0" brushRef="#br0">15159 12430 57 0,'13'-58'13'0,"10"8"13"0,1 16-4 0,-37 81-12 0,13 11-8 0,0 15-2 0,49-14 1 0,34-23 0 0,-11-49-1 0,-1-58 0 0,-11 12 0 0,-37 13 3 0,-11 33-1 0,-12 37-1 0,-12 47 0 0,12-11 0 0,23-13-1 0,49-47-3 0,12-59-54 0,-61 34-12 0</inkml:trace>
  <inkml:trace contextRef="#ctx0" brushRef="#br0">5979 13252 6 0,'11'-13'15'0,"1"-10"27"0,-1-1-4 0,14 0-7 0,-14 1-7 0,-11 12-14 0,-11 11-6 0,-14 0 0 0,-9 34-1 0,-14 62-1 0,-13 34-1 0,38 12 0 0,23-10-1 0,48-36 1 0,-1-25 0 0,1-47 1 0,24-24-2 0,-1-13-29 0,-35-10-95 0</inkml:trace>
  <inkml:trace contextRef="#ctx0" brushRef="#br0">14778 6846 32 0,'-12'-13'14'0,"0"-10"3"0,24-12 10 0,-12 11-8 0,48 12-9 0,12 24-4 0,11 24-2 0,-23 23 0 0,-36 12 0 0,-36 25 1 0,-48-13-2 0,-10 1-1 0,9-13-2 0,37-35 1 0,13-25 4 0,46-11 1 0,37-11-4 0,36-12 0 0,-1 10-2 0,-37 1-25 0,-9 0-85 0</inkml:trace>
  <inkml:trace contextRef="#ctx0" brushRef="#br0">15183 6954 119 0,'0'0'5'0,"-48"47"1"0,37 48 0 0,11-11-2 0,11-37-2 0,13-47 1 0,0-47-5 0,-1-37 1 0,-10-58-4 0,23 34 6 0,-1 84-1 0,37 48 3 0,10 47 1 0,-33 37-2 0,-61-49 0 0,-95-23-1 0,-36-13-31 0,71 2-67 0</inkml:trace>
  <inkml:trace contextRef="#ctx0" brushRef="#br0">14624 7490 72 0,'-85'0'45'0,"98"0"-40"0,142-50 5 0,95 29-4 0,12-4 0 0,-60 25-4 0,-118 0-15 0,-96 12-93 0</inkml:trace>
  <inkml:trace contextRef="#ctx0" brushRef="#br0">14731 7608 109 0,'0'0'0'0,"-119"24"6"0,142-11 1 0,96-38-3 0,72-11-2 0,36 13 1 0,-61-1 2 0,-130 11 2 0,-60 2-14 0,0 11-83 0</inkml:trace>
  <inkml:trace contextRef="#ctx0" brushRef="#br0">6336 13310 13 0,'0'0'0'0,"0"-11"51"0,0-12-14 0,11 11-9 0,-11 24-3 0,0 47-16 0,-11 12-2 0,11 13-2 0,0-13-2 0,0 1-1 0,0-48 0 0,0-13-2 0,-12-22-36 0,12-13-79 0</inkml:trace>
  <inkml:trace contextRef="#ctx0" brushRef="#br0">6775 13573 106 0,'13'0'1'0,"-1"84"2"0,-37-13 6 0,2-24-6 0,-36-10-2 0,23-26-17 0,24-11-83 0</inkml:trace>
  <inkml:trace contextRef="#ctx0" brushRef="#br0">7169 13310 41 0,'0'-23'8'0,"12"0"13"0,-1 23-5 0,2-12-3 0,11-1-6 0,-12 13-2 0,35 0-3 0,-11 25-2 0,-12 21 0 0,-12 27 1 0,-48-14 2 0,11-23-1 0,25-12-1 0,25 35-1 0,-14-11 1 0,-58 0 1 0,-12-48-27 0,35-60-50 0,24 36 54 0</inkml:trace>
  <inkml:trace contextRef="#ctx0" brushRef="#br0">7562 13121 69 0,'95'34'41'0,"0"146"-35"0,-82 21 2 0,-85-21-6 0,-71-13-18 0,84-83-66 0</inkml:trace>
  <inkml:trace contextRef="#ctx0" brushRef="#br0">6133 14193 41 0,'0'0'0'0,"-12"-25"35"0,-60 109-26 0,-23 94 1 0,47 0-6 0,48-34-1 0,73-37-3 0,22-24-12 0,-24-47-75 0</inkml:trace>
  <inkml:trace contextRef="#ctx0" brushRef="#br0">6336 14490 57 0,'0'-12'7'0,"0"-36"9"0,0 25 1 0,35-2-9 0,1 38-1 0,0 22-3 0,-13 1-1 0,-46 1-1 0,-37 21 0 0,1-11-1 0,22-34 1 0,26 11 0 0,11-24 0 0,36 0 0 0,-1-24 0 0,37 0-1 0,-1 1-15 0,37-2-63 0,-97 25 42 0</inkml:trace>
  <inkml:trace contextRef="#ctx0" brushRef="#br0">6775 14537 40 0,'0'37'53'0,"-11"58"-39"0,-14-12-7 0,-21-12-6 0,-15 1-7 0,38-49-60 0,23-23 35 0</inkml:trace>
  <inkml:trace contextRef="#ctx0" brushRef="#br0">7133 14298 35 0,'-23'-10'4'0,"12"-14"3"0,11 0 7 0,21 11 5 0,-21 13-4 0,0 13-6 0,0 11-5 0,-10 10-2 0,10 3-1 0,0 10 1 0,-11 13 1 0,-2-12-2 0,13-35 0 0,47-13 0 0,12-37 0 0,-10 24 0 0,-14 38-1 0,-12 34 0 0,-10-22 1 0,-1-14-7 0,-1-12-42 0,-11-11-14 0</inkml:trace>
  <inkml:trace contextRef="#ctx0" brushRef="#br0">7610 14097 91 0,'0'0'0'0,"95"83"8"0,-24 60 6 0,-71 24-9 0,-83-24-3 0,-12-24-9 0,34-24-91 0</inkml:trace>
  <inkml:trace contextRef="#ctx0" brushRef="#br0">6419 15276 29 0,'-12'-36'26'0,"-1"-47"-11"0,-10 47 7 0,23 25-9 0,-35 70 0 0,-14 95-2 0,13 14-7 0,36-26-5 0,61-47 0 0,46-83-17 0,13-48-58 0,-97 12 39 0</inkml:trace>
  <inkml:trace contextRef="#ctx0" brushRef="#br0">6764 15240 71 0,'0'12'17'0,"-25"72"5"0,25 11-11 0,0-12-10 0,13-47-12 0,-1-13-44 0,-1-23 10 0</inkml:trace>
  <inkml:trace contextRef="#ctx0" brushRef="#br0">7050 15514 42 0,'24'24'29'0,"35"47"-9"0,-47-11-5 0,-83-1-10 0,-36-11-19 0,24-36-77 0</inkml:trace>
  <inkml:trace contextRef="#ctx0" brushRef="#br0">7395 15181 5 0,'0'-12'23'0,"0"0"9"0,0-1-8 0,-12 26-12 0,0 11-4 0,1 23-4 0,-1-23-2 0,35 0 0 0,25-1-2 0,-12 14 0 0,12 10 1 0,-37-11 5 0,-22-14 0 0,-25 15-4 0,-12-13-6 0,-11-12-50 0,34-12-5 0</inkml:trace>
  <inkml:trace contextRef="#ctx0" brushRef="#br0">7312 15181 80 0,'0'-37'22'0,"23"14"-12"0,73-13-4 0,10 11-12 0,1 3-28 0,-46-38 7 0,-25-23 34 0,-25 35 33 0,2 85-21 0,22 81-12 0,13 108 1 0,-60-47-6 0,-59-13-5 0,-72-35-63 0,107-107 16 0</inkml:trace>
  <inkml:trace contextRef="#ctx0" brushRef="#br0">8288 12811 61 0,'-12'-37'16'0,"24"16"-18"0,72-16 4 0,35 24 2 0,0 13 4 0,-72 25-1 0,-23 34-3 0,-13 12-2 0,2 13 1 0,-1 35 2 0,12 48-3 0,-1 47-2 0,-10 72 1 0,34-13-2 0,-23-47 0 0,0 13 2 0,-12-1 0 0,0-24-4 0,12-11 1 0,-1-1 2 0,-23-11-1 0,0-25 2 0,-23-95-2 0,12 0 2 0,-14-10 1 0,-23-1 0 0,-60-26 0 0,14-21 1 0,-1-26 1 0,23 13 5 0,36-11-5 0,36 11-6 0,24-23-83 0,-12 11 46 0</inkml:trace>
  <inkml:trace contextRef="#ctx0" brushRef="#br0">8836 14442 47 0,'0'0'0'0,"-36"0"6"0,36-23 13 0,36 23-16 0,71-12 2 0,59 0-1 0,13-12 2 0,-23 1 2 0,-97-2-1 0,-47 13-1 0,-12 12-4 0,0 0-6 0,0 0-53 0,0 12 8 0</inkml:trace>
  <inkml:trace contextRef="#ctx0" brushRef="#br0">9396 14156 17 0,'-12'0'5'0,"-36"-11"9"0,36-1 10 0,12 12-18 0,12 0 2 0,24 12-1 0,12 11-2 0,-1 13-3 0,25-13 0 0,-1 2-1 0,-23 0 0 0,-48 9 10 0,-36 37 0 0,-35 25-6 0,23-25-1 0,24-23-2 0,12-24-1 0,12-12-14 0,12-24-91 0</inkml:trace>
  <inkml:trace contextRef="#ctx0" brushRef="#br0">9956 14085 64 0,'0'-24'5'0,"-12"48"0"0,0 95 15 0,12 84-9 0,-12-25-2 0,12-34-6 0,0-26-4 0,0-47-8 0,-12-59-90 0</inkml:trace>
  <inkml:trace contextRef="#ctx0" brushRef="#br0">9920 14122 38 0,'-12'-13'3'0,"24"-35"6"0,12 25 9 0,-12 23-8 0,-12 23 5 0,0 38-8 0,-12 33-3 0,12-22-2 0,34 11-1 0,27-24-1 0,-1-36 1 0,-2-10 1 0,3-72-1 0,10-25 0 0,-22 1 0 0,-28 11-1 0,-21 26 2 0,13 21-1 0,-13 25-1 0,-13 71 6 0,13 49-2 0,0-1 0 0,25-23-2 0,11-50 0 0,0-34-11 0,-12-12-93 0</inkml:trace>
  <inkml:trace contextRef="#ctx0" brushRef="#br0">10837 14240 119 0,'-12'0'4'0,"-12"-24"13"0,24 24 0 0,24 0-10 0,47 0 1 0,37-12-3 0,-37 12-2 0,-35-11 1 0,-24 11-14 0,-12 11-140 0</inkml:trace>
  <inkml:trace contextRef="#ctx0" brushRef="#br0">10861 14359 36 0,'0'0'4'0,"-48"12"22"0,36-12-8 0,36 0-12 0,70 0 0 0,38-23-1 0,-60 23 3 0,-49-13 3 0,-23 1-5 0,0 12-5 0,-12 0-47 0,12 0-10 0</inkml:trace>
  <inkml:trace contextRef="#ctx0" brushRef="#br0">11730 13896 38 0,'0'0'34'0,"0"-25"-26"0,0 61 27 0,12 95-15 0,-12 11-12 0,0-34-6 0,0-48-11 0,24-49-101 0</inkml:trace>
  <inkml:trace contextRef="#ctx0" brushRef="#br0">11992 14204 103 0,'-25'-11'13'0,"50"-2"8"0,46-11-15 0,48 13-5 0,-23-1-2 0,-62 12-21 0,-44 0-87 0</inkml:trace>
  <inkml:trace contextRef="#ctx0" brushRef="#br0">12182 14001 66 0,'-11'0'12'0,"-49"84"4"0,36 24-5 0,12-13-10 0,48-35-16 0,-12-13-69 0</inkml:trace>
  <inkml:trace contextRef="#ctx0" brushRef="#br0">12457 14001 91 0,'0'-11'27'0,"0"-25"-23"0,47 12 11 0,1 48-9 0,11 36 3 0,-35 11-4 0,-24 12 1 0,-48-24-1 0,13-22-1 0,23-37-1 0,12 0-1 0,23 0 0 0,37 0-1 0,23-12-4 0,1 0-41 0,-38-1-58 0</inkml:trace>
  <inkml:trace contextRef="#ctx0" brushRef="#br0">12836 14085 33 0,'0'0'7'0,"0"0"26"0,13-13-14 0,35 2-14 0,11-1-4 0,2 12-8 0,-2 0-31 0,-36 0-8 0</inkml:trace>
  <inkml:trace contextRef="#ctx0" brushRef="#br0">13040 13907 28 0,'0'0'8'0,"-23"10"32"0,10 63-18 0,1 9-16 0,24 2-5 0,24-24-23 0,-12-24-59 0</inkml:trace>
  <inkml:trace contextRef="#ctx0" brushRef="#br0">13396 13942 109 0,'0'0'2'0,"-23"59"4"0,-1 37 2 0,13 0-7 0,22-25-29 0,2-47-46 0</inkml:trace>
  <inkml:trace contextRef="#ctx0" brushRef="#br0">11980 14645 81 0,'-24'0'13'0,"-23"-24"-10"0,105-12 7 0,134 12-2 0,140-23 1 0,49 36-6 0,-70 11-2 0,-145 0 0 0,-119-13 2 0,-58 1-11 0,-60 12-71 0,59 0 44 0</inkml:trace>
  <inkml:trace contextRef="#ctx0" brushRef="#br0">12575 14740 63 0,'-12'-24'6'0,"1"12"14"0,22 0-12 0,25 12-2 0,-12 0-2 0,24 0 0 0,-13 37-4 0,13 22 1 0,-37 12-1 0,-34-12-1 0,-13-22 2 0,23-37 1 0,49 23-3 0,25 13 1 0,-2 10 0 0,-47-9 4 0,-83-24 7 0,-60 10-10 0,35 1-8 0,85 11-74 0,11-35 46 0</inkml:trace>
  <inkml:trace contextRef="#ctx0" brushRef="#br0">14088 14633 115 0,'-24'-12'5'0,"-48"36"4"0,36 60-1 0,13 21-17 0,-1-21-98 0</inkml:trace>
  <inkml:trace contextRef="#ctx0" brushRef="#br0">14505 14180 49 0,'0'-12'2'0,"-36"-59"0"0,36 0 10 0,24 12 3 0,11 34-2 0,-11 13-7 0,24 36-4 0,-2 36 0 0,-10-2-2 0,-23 3 2 0,-49-1 2 0,-35-1-1 0,11-13 0 0,48-21-1 0,24-13-1 0,24-12 0 0,46-12 0 0,15-13-8 0,10 4-41 0,-83 21-9 0</inkml:trace>
  <inkml:trace contextRef="#ctx0" brushRef="#br0">15040 14156 72 0,'0'0'21'0,"-35"-23"-18"0,70-1 5 0,24 24-3 0,61 0-2 0,-13-12-2 0,-23 12-13 0,-61-12-58 0,-23 12 44 0</inkml:trace>
  <inkml:trace contextRef="#ctx0" brushRef="#br0">15290 13917 71 0,'-12'0'15'0,"-35"25"1"0,22 59-3 0,25 35-7 0,13-24-5 0,-1-24-6 0,-1-23-41 0,-11-36-13 0</inkml:trace>
  <inkml:trace contextRef="#ctx0" brushRef="#br0">15683 13871 28 0,'0'-12'5'0,"-11"-24"7"0,11 25 21 0,0-2-19 0,0 26-6 0,11 10-1 0,-11 38 0 0,-24 33-4 0,13-12-2 0,11-32 1 0,35-39 0 0,37-22 0 0,-25 11-2 0,-35 58 0 0,-12 2 0 0,0-23-1 0,0-16-31 0,0-21-33 0</inkml:trace>
  <inkml:trace contextRef="#ctx0" brushRef="#br0">15945 14061 84 0,'0'0'4'0,"-13"-12"2"0,62 1 1 0,45 11-6 0,14-12-3 0,-60 12-26 0,-36 0-41 0</inkml:trace>
  <inkml:trace contextRef="#ctx0" brushRef="#br0">16124 13907 73 0,'-49'35'28'0,"27"49"-16"0,-2-13-8 0,24 0-9 0,24-23-91 0</inkml:trace>
  <inkml:trace contextRef="#ctx0" brushRef="#br0">16374 13907 96 0,'0'0'9'0,"0"0"-7"0,60 60 8 0,11 34-4 0,-23 1-2 0,-37-35-2 0,-58-36-17 0,-24-24-85 0</inkml:trace>
  <inkml:trace contextRef="#ctx0" brushRef="#br0">16481 13799 53 0,'0'0'0'0,"60"-24"30"0,34 13-31 0,-22 22-55 0,-72 1 34 0</inkml:trace>
  <inkml:trace contextRef="#ctx0" brushRef="#br0">15195 14669 74 0,'-250'35'6'0,"143"-23"3"0,119-12-3 0,131-37 3 0,106-21 3 0,109 11-4 0,46 10-5 0,-59 14-1 0,-153-1 1 0,-169-13 2 0,-59 26-12 0,-58 22-51 0,58 2-3 0</inkml:trace>
  <inkml:trace contextRef="#ctx0" brushRef="#br0">15457 14859 33 0,'-13'-12'32'0,"2"12"1"0,11-24-16 0,36 24-9 0,46 0-4 0,-10 24-1 0,-36 36-1 0,-47 11-1 0,-14-11 0 0,14-13 3 0,22 1 5 0,-11-12 1 0,-47-13-2 0,-108-34-19 0,24 11-109 0</inkml:trace>
  <inkml:trace contextRef="#ctx0" brushRef="#br0">11849 13454 82 0,'-25'-60'9'0,"-236"49"13"0,141 34-14 0,84-11-4 0,49 24-3 0,23 12-1 0,-13 11 0 0,-23 37 3 0,-47 46 2 0,-12 37-4 0,35 47-2 0,11 23 1 0,2-23 3 0,-1 2-4 0,35-14 0 0,14-36 1 0,46-70-1 0,12-84 2 0,84-60-4 0,94-48-71 0,-213 72 31 0</inkml:trace>
  <inkml:trace contextRef="#ctx0" brushRef="#br0">16635 13264 90 0,'-11'-36'3'0,"47"13"7"0,47 10-2 0,47 13-1 0,-57 13-2 0,-61 46 1 0,-36 24-2 0,-1 35-3 0,14 74-1 0,35 22-1 0,0 24 0 0,-1 24 1 0,-58-48 2 0,-13-11-2 0,-22-13 0 0,21-47-1 0,13-83 6 0,-11-37 5 0,-36-12-6 0,-1 14-2 0,48-13-3 0,36-24-20 0,47-47-91 0</inkml:trace>
  <inkml:trace contextRef="#ctx0" brushRef="#br0">5371 12548 62 0,'11'-46'1'0,"-11"34"2"0,-23 24 3 0,-48 47 3 0,-37-11-3 0,25 12-3 0,47-13-3 0,24 24 1 0,48 0 1 0,48 25 0 0,-13 11-1 0,-35 12-2 0,-24-35 1 0,-12-13 1 0,-12 25 1 0,-36 22 0 0,-36 1 0 0,25-12-1 0,23-36 0 0,48-21-1 0,37 21 0 0,33 11 0 0,2 14-1 0,-14-1 1 0,-45 24 0 0,-25 12 0 0,-36 12 0 0,1-24 1 0,-25 0 0 0,12-24-2 0,36-11 1 0,12-37 0 0,24-11 0 0,24 0 0 0,10 23-1 0,-9 60 0 0,-26-12 0 0,-23 12 0 0,-23-23 1 0,-26-1-2 0,27-47 3 0,34 12-1 0,34 22-2 0,15 49 1 0,-15-13 0 0,-21 3-1 0,-25 9-6 0,0-34 8 0,-25-12-2 0,14 10 2 0,0-22-1 0,11-1-1 0,0-23 0 0,0 11 0 0,22-22-1 0,-9-26-23 0,-1-11-17 0</inkml:trace>
  <inkml:trace contextRef="#ctx0" brushRef="#br0">5931 11966 4 0,'0'-12'6'0,"-25"-1"15"0,-11-10 19 0,0 12-14 0,14-2-10 0,22 13-7 0,0-12-3 0,58 0-1 0,51 12-1 0,57 0-1 0,36-11-1 0,37-1 1 0,-14 1 0 0,-22-2 1 0,-25 13-2 0,-35-12-2 0,-23 12 0 0,-25-12 0 0,-11-1 1 0,-25 2-1 0,-47 11 0 0,-24-12-11 0,-47 12-43 0,35 12-15 0</inkml:trace>
  <inkml:trace contextRef="#ctx0" brushRef="#br0">6002 12002 33 0,'-48'0'14'0,"13"0"26"0,11-11-14 0,24-2-13 0,11 13-8 0,14 0-1 0,46-12-2 0,60 0 2 0,36-1 0 0,11-10 0 0,1 12-3 0,-12-26 2 0,-1 26-2 0,-11-12 0 0,-12 10 0 0,0 1-2 0,-24 12 4 0,-25 0-1 0,-33 0 1 0,-14 12-1 0,-34-12 1 0,-2-12-3 0,-11 12-7 0,-11-12-122 0</inkml:trace>
</inkml:ink>
</file>

<file path=ppt/ink/ink1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5954 9274 34 0,'0'0'0'0,"-12"-34"28"0,1 21-25 0,11 1 0 0,0 0 0 0,11 24 0 0,1 0 0 0,0 12 3 0,1 12-3 0,-2 1-1 0,1-16 0 0,-1-8 1 0,2-1-1 0,10-24 1 0,25-22-2 0,12-16-1 0,-2 3 1 0,-9 23-1 0,-13 13 0 0,-24 11 0 0,-12 0-4 0,0 0-64 0</inkml:trace>
  <inkml:trace contextRef="#ctx0" brushRef="#br0">8692 8846 33 0,'0'0'0'0,"-11"0"21"0,11-12-12 0,0 12-4 0,0 0-4 0,0 0-1 0,0 12 1 0,11 35 5 0,2 3-1 0,-1 8-1 0,12 2-1 0,-1-13-1 0,-10-36 0 0,10 2 0 0,1-26 0 0,24-33-1 0,35 10 0 0,-11-24-2 0,23 13 2 0,12-24-1 0,-12 23 1 0,-59 12 5 0,-36 12 4 0,0 11-7 0,0-10-1 0,0 23-92 0</inkml:trace>
  <inkml:trace contextRef="#ctx0" brushRef="#br0">6394 9799 57 0,'168'-94'-2'0,"58"-15"-31"0</inkml:trace>
  <inkml:trace contextRef="#ctx0" brushRef="#br0">13230 6452 2 0,'-23'0'15'0,"11"0"6"0,-12-11-6 0,12 11 1 0,0 0 0 0,0 0-4 0,0-12-3 0,12 12-3 0,-13 0-1 0,50 0 5 0,11-11-7 0,35 11-1 0,1 0 0 0,-14 0-1 0,14-12 1 0,-12-13-1 0,-13 14 1 0,-11 11 0 0,-36-12 0 0,22 1 0 0,-9-2-2 0,-1 13 1 0,-12-12 0 0,-1 12-1 0,2 12-64 0,-26 1 5 0</inkml:trace>
  <inkml:trace contextRef="#ctx0" brushRef="#br0">12921 6452 52 0,'-36'-11'11'0,"36"11"-10"0,12 0 43 0,12 11-39 0,35-11-1 0,12-11-1 0,-12 22 0 0,2-11 0 0,-2-11 1 0,0 11-1 0,25-23-1 0,0 23-1 0,-1-12 0 0,-46 12 0 0,-16 0 1 0,4-12-1 0,11 12 0 0,-12 0 1 0,12 12-2 0,-14-12 1 0,-9 0 0 0,-1 0 0 0,-1 0 1 0,2-12 0 0,-13 12-3 0,23 12-58 0,-23-12 3 0</inkml:trace>
  <inkml:trace contextRef="#ctx0" brushRef="#br0">2275 7096 12 0,'0'0'10'0,"-12"0"-3"0,-1 0 8 0,13-12 1 0,0 12-2 0,25 0-11 0,-1 12-1 0,35-12 1 0,-11 0-1 0,11 0 4 0,-11 0-1 0,-24-12-1 0,-12 12-1 0,-12 0 5 0,-12 0-7 0,-37 12 0 0,-33-12 1 0,34 0 0 0,12 0-2 0,13 13 2 0,23-13-3 0,0 0 2 0,23 0 0 0,25-13-2 0,24 1 1 0,-26 12 1 0,-21-12-1 0,-13 12 1 0,-12 12 0 0,0-12 1 0,-12 0-2 0,0 0 0 0,12 0-5 0,-13 36-33 0,2-13-27 0</inkml:trace>
  <inkml:trace contextRef="#ctx0" brushRef="#br0">3300 7038 15 0,'0'0'0'0,"11"0"13"0,12 0-13 0,13-13 4 0,24 13 2 0,10 0-5 0,27 0 2 0,10 0 0 0,-36 0 5 0,-11 0-1 0,-24 0 2 0,-26-12 1 0,-10 12 7 0,-10-12-13 0,-50 12-2 0,-23 0-1 0,-13 0 1 0,13 0-1 0,47 0-1 0,23 12 1 0,13-12-1 0,36 0 3 0,60 0-1 0,0 0-1 0,-25 0 0 0,-23-12-1 0,-35 12 3 0,-13-13 2 0,-37 13-4 0,-23-11 0 0,-35 22-1 0,-12 14-1 0,24-13-4 0,23-12-36 0,48 0-12 0</inkml:trace>
  <inkml:trace contextRef="#ctx0" brushRef="#br0">2239 7132 62 0,'-12'-12'2'0,"12"1"-3"0,36 11 2 0,12-13 8 0,23 1-1 0,24 0-1 0,-23-1-2 0,-48 3-2 0,-24 10 8 0,-36 0-9 0,-36 0-1 0,-35 0 1 0,35-11 1 0,25 11-2 0,35 0-1 0,35 0-1 0,38 0 2 0,46-13-2 0,12 1 1 0,-25 12 2 0,-45-12-2 0,-37 12 2 0,-48 12-1 0,-47 0-1 0,-25 1 0 0,61-13 1 0,35 0-1 0,12 0-1 0,46-13-7 0,27 13-82 0</inkml:trace>
  <inkml:trace contextRef="#ctx0" brushRef="#br0">3585 7109 35 0,'-36'-13'8'0,"12"13"-5"0,12-12 8 0,12 0-3 0,0 12-5 0,36-13-1 0,23 3 0 0,1 10 0 0,-49 0 2 0,-22 0 8 0,-25 0-9 0,-24-11-1 0,37 11 0 0,10-13 1 0,13 13 0 0,49-12-2 0,34 0 0 0,-11-1-1 0,-37 13 1 0,-35-11 0 0,-24 11 5 0,-12 0-5 0,-34 11 0 0,-39 2-1 0,15 11 0 0,11-11 0 0,58-13 0 0,14 0 1 0,35 0-1 0,35-13 0 0,48 1 1 0,12-13-1 0,-59 14 0 0,-37 11 0 0,-23 0 2 0,-36 0-2 0,-46 0 0 0,10 0-1 0,37 11-8 0,23 2-70 0</inkml:trace>
  <inkml:trace contextRef="#ctx0" brushRef="#br0">9729 10538 40 0,'0'0'0'0,"-60"0"18"0,13 0 1 0,22 23-8 0,14-12-3 0,35 2 0 0,24-13-5 0,59 0-1 0,48 0 0 0,35 0 2 0,13-13 0 0,-48 13 0 0,-36 0 0 0,-36 13-3 0,-11-26 2 0,-25 2-1 0,-11-1-1 0,-12 12-2 0,-24 0-8 0,-12 0-17 0,0 0-8 0,0-11 10 0,0-14 16 0,-24 0 17 0,-12 4 7 0,1-4 4 0,11 13 3 0,24 12-9 0,12 0-8 0,48 12-5 0,35 24 1 0,-23 11 1 0,-24-11 0 0,-36-25 1 0,-48 2-2 0,-36 22-17 0,1 1-34 0,71-12-13 0</inkml:trace>
  <inkml:trace contextRef="#ctx0" brushRef="#br0">11218 10287 54 0,'0'-48'20'0,"0"25"-3"0,12 23 4 0,-12 71-9 0,-12 72-3 0,0-1-4 0,12-21 1 0,-12-39-5 0,12-34-1 0,0-48-18 0,0-36-51 0,0 24 29 0</inkml:trace>
  <inkml:trace contextRef="#ctx0" brushRef="#br0">11230 10251 39 0,'0'0'0'0,"0"-12"25"0,0 1 5 0,13-1-11 0,-13 24-9 0,11-1-4 0,-11 37 1 0,12 11-5 0,-1-11-2 0,12 0 1 0,13-23 0 0,13-14 0 0,9-22 0 0,14-2-4 0,-24-11 3 0,-23-12 1 0,-14-23-1 0,12-14 1 0,-10 15-1 0,-1 34 1 0,-12 24-1 0,0 36 1 0,-25 23 0 0,14 24 0 0,11-11 0 0,24-1 0 0,-12-47 0 0,-1-11 0 0,1-13-23 0,0-13-98 0</inkml:trace>
  <inkml:trace contextRef="#ctx0" brushRef="#br0">11896 10572 84 0,'-11'-11'13'0,"11"11"7"0,-25 48-8 0,25-1-6 0,0 24-1 0,0-34 0 0,0-26-2 0,0-11 1 0,0-59-3 0,0-25 1 0,0 13-2 0,0 35 1 0,0 12-1 0,0 61-1 0,-11-14 1 0,-1 13-9 0,12-1-116 0</inkml:trace>
  <inkml:trace contextRef="#ctx0" brushRef="#br0">9694 11371 70 0,'0'0'0'0,"-36"-12"12"0,11 12 3 0,14 0-7 0,22 12-1 0,38-1-2 0,47-11-1 0,70-11 0 0,60 11-2 0,12-12 0 0,-47 24-1 0,-60-12 0 0,-60-12 5 0,-35 0-1 0,-12-1-4 0,-2 13-3 0,-9 0-15 0,-26 0-16 0,3 0-35 0</inkml:trace>
  <inkml:trace contextRef="#ctx0" brushRef="#br0">10646 11229 56 0,'-24'-25'16'0,"24"13"13"0,0-1-9 0,36 26-14 0,12-1 1 0,22 13-5 0,15-4-1 0,-2 16-1 0,-23 10 1 0,-60-10 1 0,-13-14 2 0,-34 13-1 0,-1 0 0 0,13 11-3 0,11-23 0 0,0-12-20 0,12-1-59 0,24-11 41 0</inkml:trace>
  <inkml:trace contextRef="#ctx0" brushRef="#br0">11349 11204 86 0,'0'0'0'0,"0"-36"16"0,24 24 0 0,-12 60-5 0,-1 48-3 0,-11 9-1 0,0 3-4 0,0-36-2 0,0-13-6 0,-23-22-26 0,11-37-37 0,12 0 35 0</inkml:trace>
  <inkml:trace contextRef="#ctx0" brushRef="#br0">11385 11204 52 0,'0'-12'16'0,"0"-12"12"0,0 12-5 0,11 24-17 0,-11 24-1 0,0 10-2 0,11 4-1 0,25 9-1 0,-23-13-2 0,23-21 2 0,11-13-2 0,2-36 0 0,-15 0 1 0,2-23 0 0,-12-13 0 0,-12 13 0 0,0 23 3 0,-12 12 3 0,0 24-1 0,-12 47-2 0,12-11-1 0,0 11-3 0,12-23-14 0,12 35-105 0</inkml:trace>
  <inkml:trace contextRef="#ctx0" brushRef="#br0">11860 11478 70 0,'0'0'0'0,"0"-23"31"0,25-2-6 0,-14 13-16 0,13 12-7 0,12 0 0 0,-12 24 0 0,-12 12 0 0,-24 12 1 0,-1-1 0 0,2-10-2 0,-14-16 1 0,14 4-1 0,-13-13 3 0,-12 1-3 0,25-13 1 0,35-13-3 0,34 13 1 0,27 0 1 0,-14 0-1 0,-35 0 0 0,-24 0 0 0,-12-12 1 0,0 0-8 0,0 12-73 0,0 0 28 0</inkml:trace>
  <inkml:trace contextRef="#ctx0" brushRef="#br0">11539 7871 2 0,'-24'0'14'0,"1"0"2"0,-1-13-4 0,12 1-3 0,12 12 7 0,-13 0-1 0,13 0-5 0,0 0-2 0,36-12-7 0,48-1 2 0,35 3 3 0,23 10-2 0,26 0-3 0,-1 10 0 0,-14-10-2 0,3 0 1 0,11 0 1 0,-24 0 2 0,-24 13-2 0,12-13-2 0,12 0 2 0,-12-13-1 0,-37 13 0 0,-22-10 1 0,12-1-1 0,-13 11 0 0,-11 0 0 0,11 0 0 0,13 0 0 0,-37 11 0 0,-23-11 2 0,-11-11 4 0,-13-2-5 0,0 1-2 0,0 0-10 0,-13 24-14 0,-70 0-66 0</inkml:trace>
  <inkml:trace contextRef="#ctx0" brushRef="#br0">11385 7930 13 0,'-12'-12'13'0,"-36"-1"-1"0,36 2 17 0,-1 11-9 0,13-12-6 0,25 1-6 0,23-2-2 0,47 13-2 0,59 0 0 0,37-12-2 0,35 12 0 0,-11 0-2 0,-12 0 1 0,11 0 2 0,-13-12-2 0,-9 12-1 0,-26 0 1 0,-34 0-1 0,-14-13 1 0,0 3-1 0,-9 10 0 0,-14 0 1 0,-12-11-1 0,-12 22 0 0,-12-11 1 0,-34 10 0 0,-1-10 1 0,-24-10 2 0,0 10-4 0,0 0-101 0</inkml:trace>
  <inkml:trace contextRef="#ctx0" brushRef="#br0">5133 11037 8 0,'0'0'0'0,"-23"-13"24"0,-2 2 6 0,13-1-13 0,24-11-10 0,83-13-3 0,48 24 3 0,12 1-2 0,-60 11-2 0,2 11-2 0,-86-11 2 0,-59 12 1 0,-47-1-1 0,-24 2-2 0,23-13 1 0,61 0-1 0,47 0 1 0,70-13-12 0,-22 13-73 0</inkml:trace>
  <inkml:trace contextRef="#ctx0" brushRef="#br0">8050 10930 15 0,'-12'-11'7'0,"-1"11"14"0,-8-13-3 0,21 1-9 0,21 24-4 0,64 12-2 0,45-12-2 0,2-12 1 0,-49 0 0 0,-47-12 3 0,-36 1 10 0,-60-2-13 0,-47 13-1 0,-24 13 0 0,24-13 2 0,71 0-1 0,36-13 2 0,72 13-3 0,46 0-2 0,2 0 2 0,-37 0 0 0,-47 0-1 0,-36 24-92 0</inkml:trace>
  <inkml:trace contextRef="#ctx0" brushRef="#br0">5204 11728 18 0,'-12'0'5'0,"-36"0"-3"0,14 0 10 0,21-13 0 0,13 13-2 0,60-11-6 0,47-1-2 0,24-12 0 0,-48 24 1 0,-59 0 0 0,-24 0 15 0,-71 0-14 0,-14 13-2 0,-9-13-2 0,11 0 1 0,35-13 0 0,48 13-1 0,-24 0 1 0,60 0 0 0,59-24 0 0,36 11-1 0,-24 3 1 0,-59 10-1 0,-60 35-77 0</inkml:trace>
  <inkml:trace contextRef="#ctx0" brushRef="#br0">8097 11728 3 0,'-36'-13'12'0,"-21"-10"11"0,20 12-8 0,13-2-1 0,24 13-2 0,36-12-10 0,71 12-2 0,47 12 0 0,-22 24 2 0,-73-25-1 0,-59 2 11 0,-71-13-8 0,-49-13-2 0,-23 13-2 0,50 0 3 0,68 0-1 0,71 0 0 0,86-11-2 0,23 11 1 0,-59 0 0 0,-96 0 1 0,-84 11-15 0,36 2-58 0</inkml:trace>
  <inkml:trace contextRef="#ctx0" brushRef="#br0">25293 13323 255 0,'0'0'0'0,"-47"0"0"0,-132-36 0 0,-108-35 0 0,-9 23 0 0,11 25 0 0,-50 33 0 0,180-10 0 0</inkml:trace>
  <inkml:trace contextRef="#ctx0" brushRef="#br0">26590 12835 255 0,'0'0'0'0</inkml:trace>
  <inkml:trace contextRef="#ctx0" brushRef="#br0">26675 11918 255 0,'0'0'0'0</inkml:trace>
  <inkml:trace contextRef="#ctx0" brushRef="#br0">26305 11489 255 0,'0'0'0'0</inkml:trace>
  <inkml:trace contextRef="#ctx0" brushRef="#br0">26782 11823 255 0,'0'0'0'0,"-322"-60"0"0,-380-35 0 0,440 83 0 0,83 0 0 0</inkml:trace>
</inkml:ink>
</file>

<file path=ppt/ink/ink1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7507 3288 51 0,'-23'-15'9'0,"0"8"-9"0,16 7 4 0,7 0 0 0,15 0-1 0,8-16-2 0,0-6 0 0,-10-1 0 0,-13 1 3 0,-21 7-1 0,-17 7 0 0,-6 8-1 0,-2 8 2 0,1 21-1 0,7 9-1 0,16 7 3 0,14 8 1 0,16-8-8 0,14-22 3 0,16-16 1 0,14-14-2 0,8-9-7 0,-7 9-31 0,-24 0-18 0</inkml:trace>
  <inkml:trace contextRef="#ctx0" brushRef="#br0">7747 3310 37 0,'0'0'0'0,"-23"-15"9"0,-7 15 1 0,23 38 7 0,7 60-12 0,0-31 2 0,0-22-2 0,14-22-2 0,9-16-14 0,0-22-63 0</inkml:trace>
  <inkml:trace contextRef="#ctx0" brushRef="#br0">8047 3362 30 0,'0'0'0'0,"-15"-14"18"0,7 14-18 0,54-8 0 0,37-6 3 0,7 6 0 0,0 8-2 0,-8-8 1 0,-14 1 0 0,-31-1 0 0,-14-7 0 0,-23 8 1 0,-31-8-2 0,-14 0 2 0,23 15-2 0,29 0-1 0,24 23 1 0,13 21 2 0,-14 1-2 0,-21-7-3 0,-25-23 3 0,-7 8-13 0,16-17-34 0,7-6 30 0</inkml:trace>
  <inkml:trace contextRef="#ctx0" brushRef="#br0">9308 3055 43 0,'-23'0'4'0,"9"-8"0"0,14 8-1 0,22 0-2 0,-7 0 0 0,-15 0 1 0,0-7-1 0,0 0 1 0,0-1-2 0,0 8 1 0,0 0-1 0,0-7 1 0,0 7 3 0,0 0 0 0,8-8-3 0,-8 8 0 0,0-7 0 0,0 7 0 0,-8 0-1 0,8-8 0 0,0 16 0 0,0-1 1 0,0 8 0 0,-7 23 3 0,-9 37 2 0,2 30 0 0,14 0-3 0,0-30-4 0,0-22 3 0,0-23-11 0,-8-1-69 0</inkml:trace>
  <inkml:trace contextRef="#ctx0" brushRef="#br0">9308 3040 24 0,'-7'-15'5'0,"-9"8"6"0,24 7-2 0,-8 15 2 0,0 29-4 0,0 9-5 0,8-8 1 0,22-23-1 0,7-6 0 0,16-32-1 0,0-13 0 0,-24-17-1 0,2 1-1 0,-17 8 0 0,-14 15 2 0,-7 14 6 0,0 38-3 0,7 30 0 0,0 0-1 0,29-7-17 0,-6 0-58 0</inkml:trace>
  <inkml:trace contextRef="#ctx0" brushRef="#br0">9774 3197 67 0,'0'0'3'0,"-23"31"2"0,-7 44 6 0,30 7-3 0,0-22 2 0,0-37-6 0,22-8-6 0,32-38-101 0</inkml:trace>
  <inkml:trace contextRef="#ctx0" brushRef="#br0">11830 2972 4 0,'-7'-7'3'0,"-16"-1"6"0,-21 16 7 0,-17 30-2 0,9 14-2 0,29 8-5 0,38-7-2 0,45-16-2 0,30-14-31 0,-37-16-17 0</inkml:trace>
  <inkml:trace contextRef="#ctx0" brushRef="#br0">12018 3191 35 0,'0'-16'2'0,"0"16"-1"0,53 8 3 0,14 22 2 0,-23-8-1 0,-28 9 3 0,-38 6 4 0,-39-7-4 0,-21-1 0 0,59-20-4 0,31-2-1 0,53-7-2 0,-2 0-1 0,8 0-3 0,-21-7-35 0,-16-2-16 0</inkml:trace>
  <inkml:trace contextRef="#ctx0" brushRef="#br0">12544 3220 52 0,'0'0'0'0,"-16"-7"-1"0,32 7 3 0,58 0 0 0,16 0-2 0,0 0 3 0,-22 0-1 0,-23-16 0 0,-22 10 1 0,-23-25-2 0,-8 9-2 0,-37 6 1 0,-7 2 4 0,21 6-2 0,31 16-1 0,46 14 0 0,7 23 2 0,-9-7 1 0,-36-8-2 0,-31-23-1 0,-14 9-11 0,29-9-56 0</inkml:trace>
  <inkml:trace contextRef="#ctx0" brushRef="#br0">13279 3025 52 0,'-15'-7'3'0,"-15"22"-2"0,15 45 8 0,8 30-2 0,-1 0 1 0,1-15-6 0,-1-22-13 0,8-39-58 0</inkml:trace>
  <inkml:trace contextRef="#ctx0" brushRef="#br0">13249 3033 40 0,'-7'-8'11'0,"-38"-22"-12"0,22 30 3 0,30 8 4 0,1 29 2 0,0 23-3 0,29-8 0 0,8-21-1 0,-1-23 0 0,-5-47-4 0,-1-13 0 0,-9-15-1 0,-14 29 1 0,-15 23 2 0,0 53 2 0,-22 30 1 0,22 14-2 0,30-15-33 0,-23-29-28 0</inkml:trace>
  <inkml:trace contextRef="#ctx0" brushRef="#br0">13625 3175 75 0,'0'-7'3'0,"-16"-23"-2"0,24 30 0 0,44 0 2 0,-6 22 1 0,-24 15 0 0,-22 9 3 0,-15-1 1 0,-22-7-2 0,-23-2-4 0,30-13 2 0,21-7-2 0,18-9 1 0,58-7-1 0,23-7-1 0,0 7-1 0,-45 7-1 0,-45-7 5 0,0-23-1 0,-7 16-3 0,7 22-21 0,-8 15-77 0</inkml:trace>
  <inkml:trace contextRef="#ctx0" brushRef="#br0">5675 4691 10 0,'-7'-7'20'0,"-1"7"-14"0,8-8 2 0,0 8-1 0,-8-7-1 0,8 7 1 0,8 0 4 0,0 0-6 0,14 0-2 0,15 0-1 0,1 7 1 0,15 1 1 0,14-8-2 0,9 0 0 0,-2 0-2 0,9 7 2 0,-8-7 1 0,16 0 1 0,12 0-1 0,-4 0-2 0,-32 16-1 0,-22-9 0 0,-22-7 2 0,-1 0 2 0,-22 0-2 0,-7 0 0 0,-38 0-2 0,-15 0 2 0,-30 0-1 0,-38 7-1 0,-22 8 0 0,8-15 0 0,13 0 1 0,32 0-2 0,22 0 1 0,23-7 1 0,22 7-2 0,14-8 2 0,16 8-1 0,23-7 1 0,22 0 0 0,30-1 0 0,31 0 0 0,28 8 0 0,24 0 0 0,15 0 0 0,-16 0-1 0,-22 8 0 0,-53-8 0 0,-52 0 1 0,-14 0 0 0,-16-8 1 0,0 8-1 0,0 0-1 0,-7 0 1 0,-9 0-1 0,2-7-6 0,-16 30-103 0</inkml:trace>
  <inkml:trace contextRef="#ctx0" brushRef="#br0">12363 4767 1 0,'-15'0'7'0,"-15"0"-5"0,8 0 10 0,7-8 3 0,-1 0-5 0,2 1-1 0,6-1-2 0,1 8-2 0,22 0 2 0,7 0-2 0,16 0-2 0,29 0-1 0,31 8 1 0,22-8-1 0,31 0 0 0,13 7 1 0,1-7 0 0,-22 8-2 0,-39 0-1 0,-43-8-2 0,-31-8 4 0,-30 0 0 0,0 8 0 0,-30-15-1 0,-22 15 2 0,-38-7-2 0,-38 7 0 0,-52 0-1 0,-15 0 2 0,14 7-2 0,39-7 0 0,52 0 0 0,52-7 1 0,15 7-1 0,31 7 0 0,30-7 0 0,44 0 0 0,46-7 0 0,37-1 1 0,38 8-3 0,-1 0 3 0,-37 8-2 0,-59-1 0 0,-46 1 0 0,-46-8 2 0,2 0 0 0,-16-8-1 0,0 1 1 0,-16-1-1 0,-14 8-10 0,16 15-73 0</inkml:trace>
  <inkml:trace contextRef="#ctx0" brushRef="#br0">4444 5273 17 0,'0'-17'17'0,"0"2"-6"0,0-1 2 0,9 8 2 0,-1 0-4 0,15 0-6 0,25 8-1 0,8-8-1 0,7 0 3 0,-22 16 0 0,-17-8-5 0,-32 0 4 0,-8 16-26 0,16-8-49 0</inkml:trace>
  <inkml:trace contextRef="#ctx0" brushRef="#br0">5353 5280 21 0,'-16'-7'15'0,"-24"-1"-12"0,8 8 0 0,0-9 11 0,0 1 8 0,8 16-15 0,17-8-5 0,7 9 1 0,48-1 0 0,31-16 0 0,17 8-2 0,-1 0 0 0,-31-9 0 0,-56 9 1 0,-32 0 2 0,-39 0-2 0,-1 9-1 0,40-9-2 0,32 0-78 0</inkml:trace>
  <inkml:trace contextRef="#ctx0" brushRef="#br0">2389 5217 1 0,'-31'0'18'0,"7"0"-2"0,16-8-1 0,8 0-5 0,15 0-7 0,33 0 1 0,16 8 2 0,8-8-2 0,-16 0-2 0,-32 0 1 0,-24 8 5 0,-16-8-5 0,-48 8-1 0,-24 8-2 0,17 0 0 0,39-16 2 0,32 8-3 0,32 0 1 0,24 0 0 0,6 0 3 0,-29 0-3 0,-25 0 0 0,-16 16 0 0,-25 0-1 0,-14-8 0 0,7 0 1 0,17 0 0 0,15-8 0 0,24 0 0 0,31-8 1 0,17 0-6 0,-24 24-71 0</inkml:trace>
  <inkml:trace contextRef="#ctx0" brushRef="#br0">5728 4731 2 0,'-9'-8'23'0,"9"0"-12"0,-8 1 0 0,-8-2 5 0,0 1-7 0,16 16-6 0,16-8 0 0,41 0-1 0,6 9 1 0,-8-9-2 0,-23 7 1 0,-24-7 3 0,-16 0-1 0,-40 0-2 0,1 0-1 0,-1 0 1 0,32 0-1 0,25 0 0 0,29 0 0 0,19 0 0 0,-26 0-1 0,-23 0 0 0,-8 0 1 0,-8 0-1 0,-8 0-1 0,8 0 2 0,1 0 0 0,7 0 0 0,7 0-2 0,1 8-18 0,-16 8-50 0</inkml:trace>
  <inkml:trace contextRef="#ctx0" brushRef="#br0">2955 5265 2 0,'0'-9'24'0,"0"9"-9"0,0 0-13 0,16-15 0 0,16 7 2 0,7 0 1 0,-6 8 0 0,-10 0-2 0,17 8 3 0,8-8-2 0,8-8-1 0,8 0 0 0,-17 0 1 0,2 0-2 0,-25 8 0 0,-10 8 0 0,3-8 1 0,-10-8 0 0,2 8-1 0,7 0-1 0,-16 0 0 0,8 0-4 0,15 16-23 0,9-16-30 0</inkml:trace>
  <inkml:trace contextRef="#ctx0" brushRef="#br0">6388 4715 1 0,'-8'0'3'0,"1"-7"10"0,-1-2-2 0,8 9-8 0,0-8-1 0,8 8 0 0,23 0 1 0,1 0-2 0,16 0 0 0,8 8 0 0,7-8 4 0,-23 0 4 0,-24 0-3 0,-16 0 3 0,0 0-5 0,0-8-3 0,0 25-30 0,-8-10-15 0</inkml:trace>
  <inkml:trace contextRef="#ctx0" brushRef="#br0">12195 4891 2 0,'-8'-9'1'0,"-15"1"0"0,6 8-1 0,10 8-3 0,-2-8 2 0</inkml:trace>
  <inkml:trace contextRef="#ctx0" brushRef="#br0">3640 9828 0 0,'0'0'0'0,"-8"0"14"0,-8 0 13 0,0 0-10 0,9 0-6 0,-1-8-4 0,16 8 0 0,-8-7-2 0,7 7-2 0,17 0 0 0,8 0 0 0,-1 7 2 0,-14-7 1 0,-17 0 1 0,-23 8-3 0,-26-8-1 0,17 0-2 0,1 0 0 0,23 0 1 0,16-8-1 0,23 1 0 0,17 7 0 0,-9 0 0 0,-14 0 0 0,-18 7 1 0,-7-7 0 0,-15 0 1 0,-17 0-2 0,8 0 1 0,8 0-2 0,8 0 0 0,32 0 1 0,23 8 0 0,1-8-1 0,1 0 1 0,-26 0 0 0,-23 0 0 0,-23 0 0 0,-9 0 0 0,-9 0-1 0,17 0 1 0,16 8-1 0,8-8 0 0,32-8 0 0,17 8 1 0,14-8 0 0,-31 8 0 0,-24 0-1 0,-8 0 1 0,-23 0-1 0,-10 0 0 0,1 0 0 0,24-7 0 0,8 7 0 0,0 0 0 0,-7 0 0 0,7 0-1 0,0 0 2 0,0 0-1 0,0 0 0 0,-8 0 1 0,8 0-2 0,0 0 1 0,0-8 1 0,0 8-3 0,0-9 3 0,0 9-1 0,0-8 0 0,0 8-1 0,0 0 2 0,0 0-1 0,0-7 0 0,0 7 0 0,0 0-1 0,0-9 2 0,0 9-1 0,0 0 0 0,0 0 0 0,0 0-23 0,8-8-40 0,-8 8 18 0</inkml:trace>
  <inkml:trace contextRef="#ctx0" brushRef="#br0">4413 9844 44 0,'0'0'-13'0,"7"8"-16"0</inkml:trace>
  <inkml:trace contextRef="#ctx0" brushRef="#br0">4062 9852 62 0,'-8'-8'12'0,"8"0"-6"0,16 8 9 0,8 0-8 0,32 0 0 0,-40-8-2 0,-16 8 3 0,-24 0-5 0,-15 0 0 0,6 0 2 0,1 0-2 0,32 8-3 0,8 0 1 0,32-8 0 0,0 8-2 0,8-16 2 0,-16 0 0 0,-17 8 1 0,-22 0 3 0,-25-8-3 0,-16 8-2 0,8 0 2 0,32 0 0 0,25 0-3 0,22 0 2 0,25-15 0 0,-17 15 0 0,-30-8-1 0,-17 8 2 0,-32 0-2 0,-16 8 0 0,16-8 0 0,24 0 1 0,16 0-1 0,32 0 1 0,0-8-1 0,-33-1 1 0,-14 9-2 0,-41 32-135 0</inkml:trace>
  <inkml:trace contextRef="#ctx0" brushRef="#br0">9670 9334 74 0,'0'0'2'0,"-16"-16"6"0,16 9 11 0,0 7-5 0,-7-8-6 0,38 8-1 0,9 0-6 0,15 8 1 0,-38-1-1 0,-17-7 4 0,-48-7-2 0,-16 7-3 0,9-8 4 0,38 8-2 0,17 0 0 0,32 0-4 0,24 0 1 0,-16 0 2 0,-8 0-1 0,-32 0 1 0,-8 0 1 0,-32 0-2 0,-8 0 0 0,32 0 1 0,24 0-1 0,16 8 0 0,8-1 0 0,-8 1 1 0,-24-8 0 0,0-8-3 0,-32 24-116 0</inkml:trace>
  <inkml:trace contextRef="#ctx0" brushRef="#br0">10093 9366 4 0,'0'0'2'0,"-17"0"17"0,10 0 15 0,-1 0-12 0,-1 0-6 0,9 0-8 0,9 0-3 0,30 0-3 0,9 0 2 0,-15 0-2 0,-26 0 2 0,-14 9 0 0,-26-2-2 0,1-7 0 0,1 0 0 0,15 0-2 0,-1 8 1 0,26-8 0 0,15 0-2 0,15-8 1 0,1 8 1 0,-16-7-1 0,-24 7 2 0,-16 0 2 0,-32 0-4 0,0 0 1 0,24 0 0 0,33 0-1 0,30 0 0 0,17 0 1 0,-17 0-3 0,-22 0 3 0,-25-9 1 0,-24 9-2 0,16-8-38 0,16 8-40 0</inkml:trace>
  <inkml:trace contextRef="#ctx0" brushRef="#br0">10618 9334 4 0,'-24'0'26'0,"0"-8"-5"0,0 8 4 0,0 0-8 0,24 0-11 0,24 0-7 0,48 0-86 0</inkml:trace>
  <inkml:trace contextRef="#ctx0" brushRef="#br0">11017 9382 72 0,'-9'-7'8'0,"18"-2"-3"0,46 1-3 0,9 8-28 0,-40 0-25 0</inkml:trace>
  <inkml:trace contextRef="#ctx0" brushRef="#br0">11550 9334 98 0,'8'-23'4'0,"40"30"-4"0,23-7-11 0,-23 8-74 0</inkml:trace>
  <inkml:trace contextRef="#ctx0" brushRef="#br0">1777 9813 58 0,'0'-8'13'0,"0"-9"-12"0,23 10 1 0,65-10-4 0,103-6-68 0</inkml:trace>
  <inkml:trace contextRef="#ctx0" brushRef="#br0">1777 8514 34 0,'-25'-8'6'0,"25"8"-4"0,0 0 1 0,-7 0 1 0,-17 16 1 0,-25 16-1 0,-14 8-1 0,-1 0-4 0,24-1 1 0,8 2 0 0,16 6 2 0,1 1-3 0,-1-1 1 0,16-6 1 0,7-1 0 0,17-1 2 0,9 9-1 0,-9-1 1 0,-1 2-2 0,-15 6 2 0,-8-7-1 0,-16 0 4 0,-15-16-3 0,-1-1-2 0,8 1-1 0,0 1 1 0,8-19 0 0,8 3-1 0,8-9 0 0,8-8 0 0,8 8 2 0,15 0-1 0,-7 16 1 0,1 7-2 0,-18 18-1 0,9-9 3 0,-16 7-1 0,0 9-1 0,-7-1 1 0,-9 2-2 0,16-2 2 0,7-23 0 0,33-9 4 0,16-23-2 0,0-23-1 0,-32 15-1 0,-16 8-82 0</inkml:trace>
  <inkml:trace contextRef="#ctx0" brushRef="#br0">669 10338 56 0,'0'-8'9'0,"-8"0"-10"0,8 1 11 0,0 22 13 0,8 33-8 0,8 7-6 0,0 10 0 0,-1-26-4 0,-6-15 2 0,-9-16-1 0,-16-24-7 0,-8-24 3 0,0-7-2 0,16-1-1 0,0-8 1 0,16 9 2 0,8 14 0 0,16 17 1 0,0 24 0 0,0 24 0 0,0 15 1 0,-8-15-13 0,-1-7 13 0,-15-17 1 0,-8-32-5 0,8-32 1 0,16 8-1 0,15 24 1 0,-6 32-2 0,-1 40 1 0,-17 8 0 0,-7-16 2 0,8-16-11 0,-8-9-91 0,-8-15 56 0</inkml:trace>
  <inkml:trace contextRef="#ctx0" brushRef="#br0">701 10736 80 0,'-9'8'4'0,"-38"8"-7"0,7 0 8 0,8-1 8 0,56-30-3 0,48-33 7 0,31 1-15 0,25-1 0 0,-33 16 0 0,-46 8-14 0,-34 16-14 0,-23 16-28 0,-32 23 15 0</inkml:trace>
  <inkml:trace contextRef="#ctx0" brushRef="#br0">797 10736 1 0,'-8'8'11'0,"-33"8"10"0,-6 8-2 0,23-17 4 0,39-7 3 0,58-38-12 0,38-3-6 0,24-7-7 0,-31 17 3 0,-48-1-7 0,-40 24-102 0</inkml:trace>
  <inkml:trace contextRef="#ctx0" brushRef="#br0">637 8865 72 0,'0'0'3'0,"-7"-9"0"0,7 1 12 0,7 25 1 0,-7 30-5 0,8 17-5 0,0 0 1 0,8-8-1 0,16-32 0 0,0-9 1 0,7-6-1 0,10-18-9 0,14-15 4 0,0 1-22 0,-30-1-16 0,-18 0-41 0,-15 24 60 0</inkml:trace>
  <inkml:trace contextRef="#ctx0" brushRef="#br0">733 9056 29 0,'-17'0'21'0,"17"0"-19"0,-7-8 11 0,31 0-3 0,40-25-9 0,15 10-35 0,-55 15-4 0</inkml:trace>
  <inkml:trace contextRef="#ctx0" brushRef="#br0">669 8920 25 0,'-8'-8'33'0,"-8"-7"-21"0,24-17 1 0,48-16-4 0,39 16-22 0,-39 8-54 0</inkml:trace>
  <inkml:trace contextRef="#ctx0" brushRef="#br0">813 9239 119 0,'-9'0'0'0,"9"0"0"0,32-8-2 0,32-16-2 0,7 0-95 0</inkml:trace>
  <inkml:trace contextRef="#ctx0" brushRef="#br0">653 9382 114 0,'-8'0'6'0,"8"0"-8"0,56-24 2 0,-1 0-80 0</inkml:trace>
  <inkml:trace contextRef="#ctx0" brushRef="#br0">4684 10848 26 0,'0'-8'8'0,"0"16"-7"0,0-1 0 0,15-7 0 0,17 0 2 0,0 0 2 0,0 0-2 0,16 0-2 0,8 8 1 0,-1-8 4 0,1 0-3 0,8 0 1 0,0-8-1 0,-1 8-1 0,9 0 1 0,-8 0 0 0,8 0-3 0,7 0 2 0,1-7 3 0,16-1-1 0,23 0-2 0,8 8 1 0,1-8-2 0,8 0-1 0,-10 8 0 0,10-8 1 0,-1 0 1 0,2 8-1 0,-11 0 0 0,2 0 0 0,-17 0 1 0,8 0 0 0,-7 0-2 0,-7 0 0 0,-11 0 0 0,-21 8 1 0,-10-8 0 0,9 0 0 0,-24 8 0 0,-9-8 0 0,9 0 0 0,-16 8 0 0,8-8-1 0,-9 8 1 0,1-8-1 0,9 0 1 0,-10 8 0 0,-7-8 0 0,8 0 1 0,0 0-1 0,-1 8 0 0,-14-8 0 0,-10 0 2 0,-7 0 1 0,0 0 0 0,0-8-2 0,8 0 0 0,-8 8-2 0,0-8-2 0,0 8-115 0</inkml:trace>
  <inkml:trace contextRef="#ctx0" brushRef="#br0">11248 10904 15 0,'0'0'0'0,"-25"0"17"0,10 0 4 0,15 0-11 0,0 0-4 0,15 0-2 0,25 0 0 0,16 0-2 0,8 8 1 0,-1-8-1 0,-15 7 1 0,-24-7 2 0,0 0 0 0,-16 0-2 0,-8 0-4 0,8 0-8 0,-8 9-70 0</inkml:trace>
  <inkml:trace contextRef="#ctx0" brushRef="#br0">2167 11365 3 0,'0'0'16'0,"0"0"5"0,-9 8-14 0,9 1-6 0,16-2 0 0,9-7-1 0,6 0 3 0,1 8-2 0,8 0-1 0,16 1 0 0,-1-2-2 0,9 1 2 0,-8-8 1 0,0 16 0 0,7-9-1 0,24-7-1 0,-6 0 0 0,6-7 1 0,9 0-2 0,-1 7 2 0,1-9 0 0,0 1 0 0,-1 1 0 0,9 7 0 0,0 0-2 0,-2-9 2 0,2 1 0 0,0 8 1 0,0 0 1 0,7 0-3 0,9 0 3 0,-17 0-2 0,25 0 1 0,-1-8 2 0,8 1 1 0,1-2-1 0,-1 1-1 0,9 0 0 0,-1 1 0 0,17-1 3 0,-25 0-4 0,-24 8 0 0,33-9 0 0,-64 9 1 0,15 0-2 0,-23 0 0 0,-33 0-1 0,-7 0 3 0,-24 0 0 0,-8 0 8 0,9-7-14 0,-2 14-47 0,1-7 24 0</inkml:trace>
  <inkml:trace contextRef="#ctx0" brushRef="#br0">10459 11270 8 0,'0'0'0'0,"-9"-8"11"0,9 8 17 0,0-8-2 0,9 0-9 0,-2 8-4 0,1 0-7 0,1 8-2 0,-1 8 0 0,-8 0-2 0,16-9 0 0,-8 10 1 0,-8-9-2 0,16-8 4 0,-9 0 0 0,25-25-3 0,8 2-2 0,8-1 2 0,-8 0-1 0,-9 8 2 0,-14 1 0 0,7 7 0 0,-8-9-3 0,-1 10 2 0,1-2-4 0,-16 9-28 0,-8 9-70 0</inkml:trace>
  <inkml:trace contextRef="#ctx0" brushRef="#br0">10395 11357 23 0,'-8'0'10'0,"8"-7"18"0,8 7-2 0,0 0-8 0,-8 0-7 0,8 7-5 0,-8 9-2 0,8 0-1 0,8 0-1 0,-8-7 1 0,-1-2-2 0,9 1 2 0,-8-8-1 0,9-8 0 0,7 1-1 0,23-18 0 0,9-7-2 0,0 9 1 0,-9 7 0 0,2-1 0 0,-10 2 1 0,-7 7 1 0,-8 8 0 0,-16-8-1 0,1 8 1 0,-3 0-2 0,3 0 0 0,-9 0-27 0,0 8-78 0</inkml:trace>
  <inkml:trace contextRef="#ctx0" brushRef="#br0">2947 11971 31 0,'-8'0'7'0,"0"-9"9"0,8 9-14 0,24 9 0 0,39-1 7 0,33-16 4 0,0 8-7 0,-9 0-5 0,-46 8-2 0,-18-1-10 0,-15 2-54 0</inkml:trace>
  <inkml:trace contextRef="#ctx0" brushRef="#br0">5034 11986 45 0,'0'0'0'0,"-40"0"7"0,17 0-4 0,6 0 7 0,9-7 3 0,16 7-10 0,48-17 1 0,8 17 0 0,71-15 0 0,0 15 1 0,9 0-4 0,-25 8 0 0,-23-8 0 0,-40 7-1 0,-40-7 2 0,-16 0 3 0,0-7-3 0,-8-1-1 0,8 0 0 0,0 0-2 0,0 16-22 0,0 0-46 0</inkml:trace>
  <inkml:trace contextRef="#ctx0" brushRef="#br0">8866 12090 16 0,'0'-16'15'0,"0"8"4"0,0 0 1 0,8 8-10 0,7 8-2 0,1 16-1 0,-8-8-1 0,8 0-1 0,8-16 2 0,7-23-3 0,26-26 1 0,-9 17-3 0,0 9 1 0,-17-1-2 0,2 8-1 0,-26 8-12 0,1 8-27 0,-16 8-24 0</inkml:trace>
  <inkml:trace contextRef="#ctx0" brushRef="#br0">8866 12082 47 0,'0'0'3'0,"-8"-8"10"0,8 8-3 0,8 16-2 0,0 8 0 0,0 8-1 0,-1-9-3 0,9 10-2 0,-8-9 0 0,8-9-1 0,-8-6 1 0,8-1 0 0,15-33-1 0,18-14-1 0,14 7 0 0,1 0 0 0,8 8 2 0,-24 8 1 0,-16 8 0 0,-17-8 0 0,-15 16-1 0,9-8-17 0,-9 0-82 0</inkml:trace>
  <inkml:trace contextRef="#ctx0" brushRef="#br0">7884 11478 8 0,'0'0'0'0,"0"0"40"0,0 0-16 0,0 0 0 0,0-12-1 0,11 12-12 0,1 0-3 0,12 0-4 0,36 0 0 0,10-11 0 0,3 11 0 0,22-13-1 0,0 13 0 0,24 0 0 0,12 13-2 0,-13-2 1 0,2 1 1 0,0-1-2 0,-25 1-1 0,23-12 1 0,-11 0 1 0,1 0 0 0,11 0 1 0,-12 0-2 0,-24 0 2 0,13 0-2 0,-1 0-2 0,-11 12 2 0,-1 1 1 0,-24-13 1 0,-22 11 1 0,10-11 1 0,1 0-1 0,-13 0-1 0,-11 0-2 0,-24 0 0 0,-12 0-13 0,-47 23-155 0</inkml:trace>
  <inkml:trace contextRef="#ctx0" brushRef="#br0">7610 12085 58 0,'0'0'25'0,"-24"-12"3"0,0 12 6 0,12 0-19 0,12 0-1 0,-13 0-4 0,13 0 0 0,0 0-3 0,13-11-2 0,23-2-1 0,0 1 0 0,11 12 0 0,36-12-2 0,13-1-1 0,11 13 0 0,-1 0-3 0,1 0 3 0,1 0-1 0,-24 13 1 0,-1-13-1 0,-11 12 2 0,-2-12-3 0,2 0 2 0,-12 0-1 0,12 0 1 0,-25 0-1 0,-11 0 1 0,1-12 0 0,-26 12 3 0,1 0 0 0,-1-13 0 0,1 3-2 0,-1 10-34 0,-11 0-146 0</inkml:trace>
  <inkml:trace contextRef="#ctx0" brushRef="#br0">12278 10049 93 0,'-12'-24'13'0,"12"24"-13"0,82-23 2 0,38 23-14 0,-36 0-71 0</inkml:trace>
  <inkml:trace contextRef="#ctx0" brushRef="#br0">12420 11145 120 0,'0'-13'2'0,"12"1"-19"0,72 12 7 0,11 0-65 0</inkml:trace>
  <inkml:trace contextRef="#ctx0" brushRef="#br0">12348 12598 128 0,'0'-50'-1'0,"109"39"-11"0,9-1-37 0,-82 24-3 0</inkml:trace>
  <inkml:trace contextRef="#ctx0" brushRef="#br0">7217 11513 51 0,'-12'-12'12'0,"-1"0"17"0,13 1-4 0,13-1-18 0,23 12-5 0,22 0 1 0,-22 0-2 0,-11 0 5 0,-14 0 1 0,-22 0-1 0,-25 0-1 0,-12 0 0 0,1 0-2 0,35 12-1 0,24-12-2 0,22 0 1 0,27 0-1 0,-14 11-1 0,-23-11 1 0,-24 0 6 0,-24 0-4 0,-23 0 3 0,11 0-3 0,24-11 0 0,48 11-2 0,0-12-2 0,35 12 2 0,-35 0 2 0,-13 0-3 0,-23 0 2 0,-11 0-2 0,-25 0 2 0,36 0-48 0,24 12-69 0</inkml:trace>
  <inkml:trace contextRef="#ctx0" brushRef="#br0">7014 12085 56 0,'-12'-12'37'0,"0"1"-15"0,24-2-1 0,36 13-11 0,35 0-3 0,13 0 0 0,-26 0-3 0,-70 0 2 0,-23-12-1 0,-36 12-3 0,-2 12-1 0,25-12 1 0,15 0 0 0,42 0-2 0,40 0 1 0,10 0-1 0,-24 0 1 0,-34 0 1 0,-13 0 0 0,-49 0 0 0,3 0-1 0,21 13 0 0,14-13 0 0,22 0-1 0,26 0 0 0,-3 0 0 0,-9 0 0 0,-14 23-48 0,-11-12-59 0</inkml:trace>
  <inkml:trace contextRef="#ctx0" brushRef="#br0">1905 13823 80 0,'-11'-11'9'0,"-12"-2"11"0,10 13-4 0,-11 13-9 0,-35-13 0 0,-13 11-3 0,-12 1 0 0,12 12 0 0,26 0-1 0,10 0-1 0,36-14 2 0,0 15-1 0,0 11-1 0,-12 12 1 0,12 11-1 0,0 1 2 0,0 11 0 0,0-10 0 0,-24 21 0 0,-11 12-2 0,35-21-1 0,0-2 0 0,23-10 0 0,-23 21 1 0,0 1 0 0,-11 1 0 0,-1-13 0 0,12 1-1 0,0-25 1 0,0 13-1 0,0-2 0 0,-13 15 0 0,2-25 0 0,11 11-1 0,-12-23 2 0,12-1-1 0,-13 1 1 0,13 12-1 0,13-25 0 0,10-11 0 0,13 12 0 0,0 0-1 0,12 0 0 0,-2-24 1 0,15 0 0 0,10-24 0 0,-11 12 0 0,-37 0 3 0,2 12 1 0,-25 0-2 0,0-13-2 0,11 2-11 0,1-1-62 0,0 12-51 0</inkml:trace>
  <inkml:trace contextRef="#ctx0" brushRef="#br0">9170 14597 7 0,'-12'0'15'0,"12"-12"4"0,0 12 3 0,0 0-1 0,0 12-7 0,0-12-5 0,23 11-1 0,25-11-2 0,36 0 0 0,35 0-3 0,12 0-1 0,35 0 0 0,37 0-2 0,22-11 1 0,2 11-1 0,-24-12-1 0,-14 12 3 0,3-11-1 0,-14 11-1 0,-11-13 1 0,-24 13-2 0,-11 0 1 0,-38-12 0 0,-34 12 1 0,-36 0 0 0,-24 0-1 0,-12 12-22 0,-24 1-74 0</inkml:trace>
  <inkml:trace contextRef="#ctx0" brushRef="#br0">1703 15144 20 0,'-24'0'8'0,"-11"0"8"0,23 0 13 0,36 0 17 0,-1 0-37 0,13 13-5 0,11 11-2 0,13-24 0 0,23 0 1 0,13-12-2 0,-13 12 0 0,-11 0-1 0,11 12-1 0,12-12 2 0,-83 0-1 0,130 0-1 0,26-12 1 0,11 12 0 0,11 0 0 0,1 12-2 0,-1-12 3 0,1 11 1 0,-25-11 1 0,13 0-1 0,-12 12 1 0,-12-1 0 0,-14 2-2 0,-9-13 0 0,-24 0 0 0,-25 0 0 0,-46-13 5 0,-26 2-2 0,-11 11-1 0,-11 0-8 0,-14 0-128 0</inkml:trace>
  <inkml:trace contextRef="#ctx0" brushRef="#br0">22947 7490 1 0,'12'-13'13'0,"-1"1"20"0,2-13 12 0,-13 15-22 0,12 33-13 0,-12 37-2 0,0 47 0 0,0-11-3 0,0 22 0 0,-12-34-1 0,24-37 0 0,-1-11 1 0,25-36-1 0,24-12-2 0,12-1-2 0,-13 2 1 0,2-12-4 0,-27 11-20 0,2-13-27 0,-13 14-39 0</inkml:trace>
  <inkml:trace contextRef="#ctx0" brushRef="#br0">23079 7846 34 0,'-13'-12'28'0,"-47"-11"4"0,96 23-19 0,60-11 1 0,23-2-9 0,11 13-7 0,-46 0-47 0,-84 0-10 0</inkml:trace>
  <inkml:trace contextRef="#ctx0" brushRef="#br0">23042 7656 76 0,'-47'-36'31'0,"71"11"-19"0,70 2-1 0,14 12-6 0,-1-1-3 0,-11 0-10 0,-49 12-56 0,-47 0 8 0</inkml:trace>
  <inkml:trace contextRef="#ctx0" brushRef="#br0">22924 8181 63 0,'0'0'0'0,"-84"11"51"0,60-1-41 0,84-10 6 0,70-34-10 0,13 10-5 0,-11 24-1 0,-49 0-2 0,-35 0-17 0,-60 12-29 0,-12 0-18 0</inkml:trace>
  <inkml:trace contextRef="#ctx0" brushRef="#br0">22852 8323 67 0,'-36'0'40'0,"24"11"-25"0,72-22 2 0,59-13-8 0,36 11-11 0,1 2 4 0,-74 11-1 0,-46 0-10 0,-12 0-100 0</inkml:trace>
</inkml:ink>
</file>

<file path=ppt/ink/ink13.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9597 5144 34 0,'0'0'0'0,"-46"-48"25"0,34 35-13 0,24-10 3 0,23 12-9 0,1 11 1 0,-12 0-5 0,12 11-1 0,23 1 0 0,12-12-2 0,37 0 3 0,11-12 0 0,-1 12-1 0,14 0 0 0,-1 0-1 0,12 0 0 0,-12 0 1 0,12 12 0 0,0-24 3 0,11 12-2 0,1-11 1 0,-1-2-5 0,-22 13 3 0,-13-12 0 0,0 12 0 0,12 0-1 0,-12-12 2 0,12 12-1 0,23-11-1 0,2 11-1 0,-13 0 3 0,12 11-3 0,-24 1 3 0,12 0-4 0,-2-12 3 0,-9 13 0 0,11-2 0 0,-1-11-1 0,1 0 1 0,2 12 0 0,-15-12 2 0,-24 11-2 0,-10-11 0 0,0 0 0 0,-1 0 0 0,-24-11-1 0,25-1 0 0,23 1 1 0,11-2 0 0,-10 13-1 0,-25-12 0 0,1 12 1 0,-1 0-2 0,12 0 1 0,12 0 0 0,-12 12 1 0,-12-12 1 0,-24 0 1 0,1 0-1 0,-24 0 0 0,-12 0 1 0,-26 0 1 0,-10 0 0 0,-10-24-2 0,-2 13-2 0,-12-25-33 0,12 24-57 0</inkml:trace>
  <inkml:trace contextRef="#ctx0" brushRef="#br0">15099 5120 38 0,'-23'-12'4'0,"-26"12"-1"0,39-12 12 0,-2-12 0 0,34 1-8 0,50-2-1 0,35 2-2 0,25 11-2 0,11 12 0 0,-12-11 0 0,-36 11 5 0,-72 0 2 0,-34 11 0 0,-72 1-6 0,-48-12-1 0,-12 0 2 0,-13-12-1 0,-10 1-4 0,35 11 2 0,36 0 1 0,83 0 4 0,60 11-4 0,83-11 0 0,60 0-1 0,24 12-1 0,-15-1 0 0,-44-11 1 0,-73 12 0 0,-71-12 0 0,-71 0 0 0,-61 12 0 0,-70-12-1 0,-1 13 1 0,12 10-1 0,107-23 1 0,72 0 1 0,108-12-1 0,71-12-1 0,36 24 0 0,-37 0 1 0,-71 0-1 0,-71 0 1 0,-48-12 1 0,-47 12-2 0,-37 0 1 0,-11 0-1 0,24 0 0 0,23 0 1 0,48 0-1 0,1 0-1 0,11 25-26 0,23-14-63 0</inkml:trace>
  <inkml:trace contextRef="#ctx0" brushRef="#br0">18887 4036 21 0,'-25'0'14'0,"25"-12"3"0,-11-1 8 0,-1 3-13 0,-1 10-3 0,38 0-5 0,11-11 4 0,46 11-3 0,26-13-1 0,22 1-3 0,26 24 1 0,-24-12-2 0,-39 0 0 0,-44-12 1 0,-37 0 3 0,-12-1-1 0,0 13-1 0,-36-11-1 0,0-1 0 0,-23 12 0 0,-1 0 0 0,24 0-2 0,13 0 2 0,23 0-1 0,-13 12 1 0,2 12-1 0,-1 47 2 0,-12 25 2 0,12 23-1 0,24 0-2 0,-1-12 1 0,2-12-2 0,-13-58 3 0,-49-14 2 0,-22-35 0 0,-1-24 2 0,2 11-1 0,22-9-2 0,13 22-3 0,11 0-9 0,24 24-118 0</inkml:trace>
  <inkml:trace contextRef="#ctx0" brushRef="#br0">19946 4310 51 0,'0'0'12'0,"-36"-48"17"0,36 36-14 0,60 1-9 0,12 11-1 0,11 0 0 0,-23 0-2 0,-13-12-1 0,-24 12-1 0,2-11-6 0,-1 11-23 0,-24 23-59 0</inkml:trace>
  <inkml:trace contextRef="#ctx0" brushRef="#br0">19923 4417 86 0,'-24'-25'14'0,"12"25"-7"0,95 0-1 0,-11-10 5 0,-2-1-6 0,-9 11-3 0,-26 0-8 0,-35 11-94 0</inkml:trace>
  <inkml:trace contextRef="#ctx0" brushRef="#br0">20887 3977 19 0,'0'-12'27'0,"12"0"-22"0,-12-12 16 0,12-24-5 0,0 25-1 0,12 0-12 0,35-2 3 0,-23 25 2 0,12 25 0 0,-1 46-5 0,-11 24-1 0,0-1 0 0,-24 2-1 0,-12-13 0 0,-36-36 2 0,-12-10-1 0,1-37 0 0,10-24 0 0,26-48-1 0,22-11 0 0,50-12 0 0,21 1-2 0,2 21 0 0,0 37 0 0,-49 24-11 0,-11 24-39 0,-24 0-5 0</inkml:trace>
  <inkml:trace contextRef="#ctx0" brushRef="#br0">21459 4227 83 0,'-12'0'2'0,"-24"47"0"0,24 0 7 0,0 3 6 0,12-16-10 0,12-22-2 0,-12-12 1 0,12-35-2 0,36-26-1 0,-2 27-1 0,-10 21 0 0,-23 37 2 0,-1 24 1 0,12-2-2 0,12-9-10 0,-12-13-48 0,-13-24 18 0</inkml:trace>
  <inkml:trace contextRef="#ctx0" brushRef="#br0">21888 4155 77 0,'0'0'0'0,"-12"-35"8"0,12 35-5 0,-11 23 16 0,-14 37-8 0,13 24-7 0,24-13-2 0,0-24-1 0,1-23 0 0,10-24 2 0,36-47-3 0,-23-1 0 0,-12 35 1 0,-36 13-2 0,-12 25 3 0,-12 11-1 0,36-13 0 0,36 1 0 0,35-11-1 0,-12-13-19 0,13-13-84 0</inkml:trace>
  <inkml:trace contextRef="#ctx0" brushRef="#br0">22519 3572 61 0,'0'-60'21'0,"-12"25"-5"0,24 35-7 0,-12 107 7 0,0 83-10 0,-24 13-5 0,24-48 0 0,36-37-2 0,-1-34-13 0,-12-47-24 0,-23-50-19 0</inkml:trace>
  <inkml:trace contextRef="#ctx0" brushRef="#br0">22734 3559 19 0,'34'-23'18'0,"2"-1"14"0,-36 96 3 0,-36 106-17 0,2 37-13 0,34-37-4 0,47-46-3 0,-1-37-47 0,-33-85-15 0</inkml:trace>
  <inkml:trace contextRef="#ctx0" brushRef="#br0">24435 3477 10 0,'-11'-48'27'0,"11"-11"-4"0,0 22-7 0,11 62-5 0,-22 82 7 0,-25 58-10 0,11 15-4 0,50-37-3 0,-1-35-17 0,-1-49-13 0,-23-71-13 0,0-12 20 0</inkml:trace>
  <inkml:trace contextRef="#ctx0" brushRef="#br0">24650 3381 41 0,'0'-11'8'0,"-12"-13"6"0,12 107 13 0,-60 72-12 0,49 35-9 0,47-11-6 0,-25-24-30 0,-22-47-40 0</inkml:trace>
  <inkml:trace contextRef="#ctx0" brushRef="#br0">22983 3798 13 0,'0'0'0'0,"-13"-13"15"0,13 2-2 0,0-1 7 0,13 1-8 0,10-1-5 0,-10 0-2 0,10 12-1 0,1 0 5 0,-11 47-2 0,-2 14-3 0,1-3-2 0,-24-22-1 0,1 0 1 0,-13-24 2 0,0-12-2 0,12-12-1 0,12-13-2 0,12 2 0 0,23-1 0 0,1 0-1 0,11 1 0 0,-22-13 1 0,-14 0 1 0,13 24 0 0,-12-11-1 0,-12 23 2 0,-36 23 0 0,-36 25 4 0,38 0-4 0,21 0 0 0,60-14-2 0,14 3-17 0,-2-24-74 0</inkml:trace>
  <inkml:trace contextRef="#ctx0" brushRef="#br0">23245 4061 20 0,'0'0'6'0,"-24"-25"-2"0,24 0 25 0,0 15-14 0,0 10-6 0,12 0-5 0,-12 10 3 0,0 15-2 0,0 11-1 0,12 12-2 0,-12-25 0 0,0-11 1 0,12-12 1 0,0-12-3 0,-12 1-2 0,0-1 1 0,0 12 1 0,0-12-2 0,0 12 1 0,0 0 0 0,12 0 0 0,-12 0 0 0,0 0 1 0,0 0-1 0,0-13-1 0,13 2 1 0,-2-1 0 0,-11 1 0 0,12 11 0 0,-1-13 0 0,-11 1 0 0,12-13-1 0,-1 4 1 0,2 8 0 0,-13 13 0 0,12 0 0 0,-1 0 0 0,2 34 1 0,-13 3 0 0,0-1 0 0,12-12 0 0,0-12-4 0,-12-12-12 0,12 0-37 0,-1 0 26 0</inkml:trace>
  <inkml:trace contextRef="#ctx0" brushRef="#br0">23650 4036 12 0,'0'0'0'0,"0"0"26"0,0-12-11 0,12-1-5 0,-1 13-4 0,-11 13 5 0,-11 47 1 0,-1-1-5 0,1-36-3 0,-2 2-2 0,13-25-9 0,13 0-57 0,-2-12 38 0</inkml:trace>
  <inkml:trace contextRef="#ctx0" brushRef="#br0">23805 3751 17 0,'0'0'25'0,"0"-12"-10"0,12 12 4 0,-12 59-1 0,-12 24-9 0,12 1-7 0,0-25-1 0,0-22-2 0,-12-14-17 0,-24 1-27 0,24-24 17 0</inkml:trace>
  <inkml:trace contextRef="#ctx0" brushRef="#br0">23793 3739 30 0,'0'-12'2'0,"12"-1"9"0,12 2 1 0,-14 11 6 0,-10 48-6 0,0-1-9 0,25 1-2 0,-1-25 1 0,-1-23 0 0,26 0-3 0,-14-23 2 0,-12-13-2 0,2-12 1 0,-14 13 1 0,-11 22 6 0,0 26-4 0,0 34 0 0,0 1-6 0,0 23-21 0,-11-24-44 0</inkml:trace>
  <inkml:trace contextRef="#ctx0" brushRef="#br0">24090 3953 41 0,'0'0'0'0,"-11"-13"35"0,11 13-25 0,11 37-1 0,-11-3-4 0,12-9-3 0,0-25 1 0,0-25-1 0,0-9-1 0,24 10-1 0,-24 24 0 0,-12 12 5 0,-12 13-3 0,12-4-2 0,12 4-25 0,-12-25-48 0</inkml:trace>
  <inkml:trace contextRef="#ctx0" brushRef="#br0">23031 4334 39 0,'-25'-13'15'0,"-11"13"-7"0,13 0-3 0,10 0 3 0,26 0-4 0,35 0-3 0,23 13-1 0,60-1-27 0,-107-12-7 0</inkml:trace>
  <inkml:trace contextRef="#ctx0" brushRef="#br0">23924 4382 46 0,'-24'0'12'0,"-24"-11"-4"0,25-2-2 0,23 13-5 0,0 0 1 0,35 0-1 0,25-12 1 0,11 12-2 0,-12 0 1 0,-23 0 5 0,-36 0 3 0,-36 0-6 0,-34 0-1 0,-26 0-2 0,60 0-1 0,48 0-20 0,24 0-35 0</inkml:trace>
  <inkml:trace contextRef="#ctx0" brushRef="#br0">22864 4928 11 0,'0'-11'-11'0</inkml:trace>
  <inkml:trace contextRef="#ctx0" brushRef="#br0">23185 4798 41 0,'-130'0'5'0,"-49"25"-1"0,71-25 5 0,74 11-2 0,57-11 2 0,120-24-3 0,119-13-4 0,83 16-1 0,-13 21 0 0,-117-13 6 0,-119 1 0 0,-60 0-4 0,-48 12 0 0,-72 0-5 0,-118 24-12 0,-84 23-24 0,60-23-8 0</inkml:trace>
  <inkml:trace contextRef="#ctx0" brushRef="#br0">22816 4857 20 0,'-119'0'22'0,"-12"-11"-2"0,107-1-2 0,120 1-7 0,130-26 1 0,155 3-7 0,24 34-6 0,-60 11 1 0,-130-1 0 0,-133 3 2 0,-69-13 2 0,-96-13-3 0,-96 13-1 0,-95 0-3 0,-48 25 4 0,-23 11 0 0,83-24 2 0,156-12-2 0,129-12-1 0,120-12-1 0,142 0-1 0,85 1 2 0,-50 23-2 0,-93 10 3 0,-107 3 1 0,-86-26 4 0,-34 3-1 0,-46-14-4 0,10 12-7 0,-12 24-92 0</inkml:trace>
  <inkml:trace contextRef="#ctx0" brushRef="#br0">19256 5096 58 0,'-49'-36'11'0,"-21"36"-11"0,34-11 2 0,24-2 8 0,60 1 0 0,71 12-5 0,71-12-1 0,-23 12 0 0,-60 0 0 0,-96 0-3 0,-34-11 6 0,-72 11-6 0,-36 0 1 0,-1 0-2 0,38 11 1 0,58 1 0 0,72-12 2 0,94 0-1 0,38 0-1 0,-14 0-1 0,-82 0-2 0,-60 12 3 0,-84 1 3 0,-47-13-3 0,36 11-1 0,35-11 1 0,48 0-1 0,0 0 0 0,0 0 1 0,0 0-1 0,0 0 0 0,-12 12 0 0,12-12 1 0,0 0-1 0,0 0 0 0,-12 0 0 0,12 0 1 0,0 0-1 0,0 0 0 0,0 0 0 0,0 0 1 0,-12-12 0 0,0 12-13 0,1 12-79 0</inkml:trace>
  <inkml:trace contextRef="#ctx0" brushRef="#br0">22934 4798 11 0,'0'0'11'0,"-34"-12"5"0,-2 12-6 0,-12 12 1 0,13 0 3 0,11-12-4 0,24 0-3 0,24 0-2 0,59 0-2 0,59 0-1 0,61 0-1 0,12-12 0 0,0 12-3 0,-49 12 3 0,-11-12 2 0,-25 0-1 0,-34 0-1 0,-37 0 0 0,-48-12 1 0,-11 12-2 0,-34 0 1 0,-38 0 0 0,-35 0-2 0,-48 12-11 0,-35-12-11 0,-14 13-3 0,-57-2 11 0,11 1 7 0,48-1 9 0,71-11 0 0,34 13-1 0,51-1 1 0,21-12 10 0,25 0 9 0,37-12-10 0,69-1-1 0,85-10-3 0,72 23-6 0,9 0 2 0,-33 12-2 0,-60-12 1 0,-60 0 5 0,-60-12-2 0,-11-12-1 0,-36 12-1 0,-1 0 0 0,-11-1-1 0,-11 13-1 0,35 13-91 0</inkml:trace>
  <inkml:trace contextRef="#ctx0" brushRef="#br0">12337 10036 58 0,'-35'-11'8'0,"23"11"-4"0,12 0 11 0,58 0-8 0,14 11 3 0,-1-11-3 0,-46 0-3 0,-50 13 2 0,-34-1-4 0,-36-12-1 0,12 12 2 0,34-12-1 0,38 0-1 0,35 13 0 0,48-13-1 0,22 0 1 0,2-13-1 0,-24 13 1 0,-49 0-1 0,-23-12 2 0,-35 0-2 0,-48 12 0 0,-1-13 0 0,23 13 0 0,51 0 1 0,33 13-1 0,49-13 0 0,22 0 0 0,-22 12 1 0,-36-12-1 0,-24 0 0 0,-36 0 1 0,-23 0 0 0,11 0-1 0,36 0 1 0,23 0-1 0,13-12 1 0,-24 12-1 0,-12 0 0 0,-12-13-1 0,12 13-105 0</inkml:trace>
  <inkml:trace contextRef="#ctx0" brushRef="#br0">10538 9561 19 0,'-36'-11'17'0,"-22"-2"-3"0,9 1 5 0,38 12-3 0,35-12-11 0,59 12 1 0,48-13-5 0,36 2 0 0,-24-1 0 0,-47 1 1 0,-62 11 0 0,-57 11-25 0,12 1-36 0</inkml:trace>
  <inkml:trace contextRef="#ctx0" brushRef="#br0">10431 9621 50 0,'-36'-13'15'0,"49"13"-10"0,94-24-3 0,48 13 0 0,12-1 3 0,-24-12 8 0,-61 12-7 0,-57 0-3 0,-25-1 0 0,-12 13-1 0,-12 0-3 0,1 13-39 0,23-13-16 0</inkml:trace>
</inkml:ink>
</file>

<file path=ppt/ink/ink14.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12933 1298 25 0,'-12'-25'9'0,"-24"2"-5"0,36 12-4 0,0 34 3 0,12 72 10 0,-12 60-2 0,0 58-9 0,0-92 1 0,-25-37-1 0,14-61 0 0,22-23 3 0,25-84-4 0,12-60-1 0,-24 62 2 0,13-25-3 0,-3 24 0 0,-9 11-1 0,-14 35 3 0,-11 37-3 0,0 37 3 0,-47 58 1 0,-1 36 1 0,36 0-5 0,49-71 3 0,10-36 0 0,-1-12 1 0,27-24-1 0,-3-35-22 0,2-13-38 0</inkml:trace>
  <inkml:trace contextRef="#ctx0" brushRef="#br0">13552 1536 60 0,'-24'0'4'0,"0"-12"-3"0,60 12 2 0,35-25-2 0,13-9 0 0,11 10-1 0,-24 0-37 0,-59 24 10 0</inkml:trace>
  <inkml:trace contextRef="#ctx0" brushRef="#br0">13683 1738 24 0,'0'0'0'0,"-60"12"14"0,48-12-8 0,24 0-1 0,24-25-3 0,46-9-2 0,15-3-17 0,-38 3-15 0</inkml:trace>
  <inkml:trace contextRef="#ctx0" brushRef="#br0">14158 1250 27 0,'0'0'9'0,"-11"-24"-7"0,22 12-2 0,2 0 10 0,-13 1 1 0,0 11-6 0,12-12-5 0,-1 12 0 0,38 0-1 0,-2 12 2 0,-11 11 1 0,-25 25 4 0,-34 13-3 0,10-27-2 0,13-22 0 0,49 24 0 0,10-13 0 0,-11 2-1 0,-36-2 3 0,-24 0 5 0,-36 2-2 0,-24 0-3 0,13-14-2 0,35-11-38 0,13 0-20 0</inkml:trace>
  <inkml:trace contextRef="#ctx0" brushRef="#br0">12933 2487 43 0,'-48'0'30'0,"-59"37"-29"0,131-37-3 0,154-71 3 0,120-37 2 0,94-22-2 0,26 11 1 0,-37 11-3 0,-84 37 1 0,-130 23-6 0,-155 48-30 0,-119 36 7 0</inkml:trace>
  <inkml:trace contextRef="#ctx0" brushRef="#br0">12872 2584 42 0,'-23'0'4'0,"-36"0"0"0,130-13-2 0,132-71-2 0,95-21 5 0,47-3-3 0,-12 13 2 0,-36 12 6 0,-82 11 0 0,-96 24 2 0,-95 25-3 0,-60 23-29 0,1 23-47 0</inkml:trace>
</inkml:ink>
</file>

<file path=ppt/ink/ink15.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7525 4617 0 0,'0'0'1'0,"7"-13"9"0,-7-1 9 0,0 7-5 0,-7 0-9 0,7 0 0 0,0 0 1 0,0 0-1 0,0 7-4 0,13-6-10 0,1 6-39 0</inkml:trace>
  <inkml:trace contextRef="#ctx0" brushRef="#br0">7483 4672 36 0,'-6'-14'5'0,"-22"14"5"0,41 0-10 0,15-7 9 0,40-6 1 0,15 13-4 0,7 0-4 0,-15 0 0 0,-33-7-1 0,-29 7 5 0,-47 7-2 0,-42 13 0 0,-20 15-2 0,-7-7 0 0,21-15-2 0,54 1 1 0,42-14 0 0,41-7 1 0,34-7-2 0,7 1 1 0,-6-1-1 0,-21 0 0 0,-63 7 3 0,-26 14-3 0,-35 14-93 0</inkml:trace>
  <inkml:trace contextRef="#ctx0" brushRef="#br0">8850 6355 5 0,'-6'0'14'0,"-15"0"1"0,21 0 6 0,15-7-16 0,18 0 0 0,36 0 1 0,-7-7-2 0,-27 7 0 0,-22 1 2 0,-34-1-2 0,-34 7-1 0,-27 13 0 0,13-6-1 0,28 1 1 0,27-2-2 0,35-6 1 0,40-14-1 0,22 7 0 0,-14 1 0 0,-21 6-1 0,-48 0 3 0,-34 0 0 0,-49 27-2 0,-20-6 1 0,35-14 0 0,54-7-1 0,62-7-1 0,34-7 0 0,8 14-1 0,-42 21-29 0,-48-7-37 0</inkml:trace>
  <inkml:trace contextRef="#ctx0" brushRef="#br0">7208 9056 36 0,'-14'0'10'0,"-27"-13"13"0,28 5 5 0,6 2-15 0,7-1-10 0,28-1-1 0,26-18-1 0,1 11-3 0,-27 9 3 0,-21 20 1 0,-35 14 1 0,-41 6-1 0,-6-7 1 0,13-6-2 0,41-21 2 0,42-7-2 0,34-14 0 0,27-7 0 0,-13 7-3 0,-48 16 3 0,-49 5 2 0,-27 13 0 0,8 8-42 0,47-14-21 0</inkml:trace>
  <inkml:trace contextRef="#ctx0" brushRef="#br0">15452 5577 20 0,'0'-11'17'0,"-10"1"-2"0,42-1-11 0,40 0 0 0,32-9 2 0,0 10-8 0,-41 20-50 0</inkml:trace>
  <inkml:trace contextRef="#ctx0" brushRef="#br0">16483 6523 34 0,'0'0'11'0,"-22"-21"8"0,33 21-12 0,30-10-6 0,43 0-1 0,10 20-30 0,-84-10 4 0</inkml:trace>
  <inkml:trace contextRef="#ctx0" brushRef="#br0">16523 9228 25 0,'-10'-10'23'0,"0"10"-8"0,10-11 3 0,31-20-4 0,21 21-14 0,21 20-76 0</inkml:trace>
  <inkml:trace contextRef="#ctx0" brushRef="#br0">4380 12848 26 0,'-9'0'12'0,"9"-20"-4"0,20 9-3 0,43-20-1 0,9 11-24 0,-61 20-3 0</inkml:trace>
  <inkml:trace contextRef="#ctx0" brushRef="#br0">4870 13764 30 0,'0'-11'15'0,"31"1"-12"0,21-21-4 0,11 10-38 0</inkml:trace>
  <inkml:trace contextRef="#ctx0" brushRef="#br0">4859 16541 23 0,'0'-10'5'0,"-10"-11"20"0,10 11-11 0,21-11-8 0,62-20-4 0,31 9-45 0,-103 22 17 0</inkml:trace>
  <inkml:trace contextRef="#ctx0" brushRef="#br0">11862 12983 60 0,'-9'-10'7'0,"-13"-11"-4"0,105 11-10 0,11-1-44 0</inkml:trace>
  <inkml:trace contextRef="#ctx0" brushRef="#br0">19676 11423 3 0,'-62'-11'11'0,"21"1"-3"0,20-10 16 0,10 20 0 0,11 0-19 0,32 0-3 0,29 9-3 0,54-9 2 0,30 0-1 0,53-9-1 0,0 9-2 0,10 0 1 0,-21 0 2 0,-31 0-1 0,1 0 1 0,-21-10 0 0,-33-1 2 0,-41 11-2 0,-19-11 1 0,-23 1 5 0,-10-1-2 0,-10 11-5 0,10 11-66 0</inkml:trace>
  <inkml:trace contextRef="#ctx0" brushRef="#br0">21305 6429 12 0,'0'0'3'0,"-25"-35"6"0,25 22 13 0,0 38 1 0,0 94-7 0,12 34-8 0,1-9-7 0,-2-49 0 0,-11-58 0 0,0-50 3 0,12-70-3 0,35-60-4 0,13 1-1 0,0 46 3 0,-37 60 2 0,-36 36 1 0,-33 61 2 0,-2 21-2 0,24-9 3 0,24-15-5 0,36-11 0 0,36-47 1 0,35-34-6 0,-25-3-22 0,-21 3-44 0</inkml:trace>
  <inkml:trace contextRef="#ctx0" brushRef="#br0">21792 6536 9 0,'0'0'0'0,"-24"-34"24"0,12 21 11 0,24 1-12 0,24 48-12 0,0 24-6 0,0-13-3 0,-24 1 1 0,-12-25-1 0,-12-36 1 0,1-58-3 0,11-23 0 0,23 22 1 0,11 25-2 0,3 34 1 0,11 38 0 0,-26 10 0 0,-9 1 0 0,-13-24 1 0,0-12 1 0,-13-48-1 0,49-35-1 0,13 47-1 0,-2 36 1 0,-11 25 2 0,11 9-6 0,1-9-13 0,0-37-18 0,0-1-18 0,-36 2 42 0</inkml:trace>
  <inkml:trace contextRef="#ctx0" brushRef="#br0">22435 6334 10 0,'0'0'7'0,"-12"13"26"0,-1-13-8 0,38-13-16 0,35-24-6 0,11-21-1 0,-35-2-1 0,-36 36-1 0,-60 48 3 0,0 36 4 0,24-12-4 0,25-1-2 0,47-23 0 0,24-1-12 0,23-23-28 0,-47-11-10 0</inkml:trace>
  <inkml:trace contextRef="#ctx0" brushRef="#br0">23006 6013 0 0,'-11'-13'10'0,"-25"13"8"0,-23 25-2 0,-1 34-3 0,13 12-5 0,-1 0-7 0,37-21 0 0,-2-29 0 0,37-21-2 0,24-34 0 0,-1-26 0 0,1 1 0 0,-36 36 2 0,0 10 5 0,-12 13-1 0,0 13-4 0,22-2-1 0,-9 12 0 0,-13 1 0 0,12-11-1 0,12-2 0 0,-1-11-1 0,13-24 0 0,-12 0 2 0,0-23 0 0,-1 35 0 0,13-13 2 0,-23 38 0 0,-13-1-2 0,0 13 1 0,-13-2 0 0,2-23 0 0,-1-36 0 0,24-12-1 0,12 1 0 0,23 0 0 0,1 34-1 0,0 13 1 0,-13 13 1 0,-24-2-1 0,2 1 1 0,10-1-1 0,2-22 0 0,21-37 0 0,15 2 0 0,-14 33-1 0,-23 37 1 0,-12 11 1 0,-24 13 0 0,0-37 0 0,0-11-7 0,24-11-47 0,-12-1 32 0</inkml:trace>
  <inkml:trace contextRef="#ctx0" brushRef="#br0">23875 5798 31 0,'0'0'7'0,"0"-12"25"0,61-23-18 0,21-1-11 0,2 0-7 0,-24 24-21 0,-48 1-25 0,-12-1 42 0</inkml:trace>
  <inkml:trace contextRef="#ctx0" brushRef="#br0">24102 5535 14 0,'0'0'16'0,"-35"25"19"0,11 59-17 0,12-13-15 0,35-12-6 0,25 1-69 0</inkml:trace>
  <inkml:trace contextRef="#ctx0" brushRef="#br0">24341 5417 42 0,'0'0'13'0,"-12"36"8"0,36 59-11 0,-1 13-7 0,0-13-10 0,-10-35-67 0</inkml:trace>
  <inkml:trace contextRef="#ctx0" brushRef="#br0">24256 5715 49 0,'-11'0'10'0,"-12"0"18"0,93-48-23 0,73-23-17 0,-71 35-43 0</inkml:trace>
</inkml:ink>
</file>

<file path=ppt/ink/ink16.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10395 3477 27 0,'-57'-12'19'0,"32"-12"-10"0,1 12 0 0,12 0-2 0,12 12-5 0,0 0-1 0,0 12 0 0,24-12 1 0,24 12-1 0,23 1 0 0,36-2 0 0,24 1 0 0,48-12 1 0,23 0-1 0,36 0 3 0,12-12-1 0,-11 12-3 0,-2 0 3 0,-35 0-3 0,13 0 1 0,-24 0 2 0,-24 0 0 0,-48 0-1 0,-48 12 0 0,-47-12 1 0,-12 0 6 0,-12 0-1 0,-24-12-6 0,24 1-2 0,-12-2 1 0,36 26-23 0,12 10-63 0</inkml:trace>
  <inkml:trace contextRef="#ctx0" brushRef="#br0">14337 3572 35 0,'-23'0'3'0,"-48"-13"0"0,22 2-3 0,2-1 6 0,0 1 0 0,-1 11-2 0,0 0 1 0,0 0 2 0,37 0-3 0,-1-13 2 0,1 13-5 0,11 13 0 0,11-2 1 0,25-11 2 0,71 0-2 0,84-11 0 0,70-2 0 0,-11 13-1 0,-35 0 0 0,-73 0-1 0,-22 0 0 0,-49 0 0 0,-10 0 3 0,-15 0 2 0,-22-12-1 0,12 12 0 0,-24-12-1 0,-12 12 0 0,0-11-1 0,0 11-77 0</inkml:trace>
  <inkml:trace contextRef="#ctx0" brushRef="#br0">9646 11347 37 0,'12'-47'9'0,"12"-13"0"0,-12 24 10 0,11 36-9 0,-11 59 5 0,0 60-3 0,-12 12-4 0,0-23-3 0,-12-48-2 0,12-37-2 0,0-23 4 0,24-73-1 0,35-21-6 0,13-13 2 0,-24 24 0 0,-2 23 0 0,-33 48 0 0,-26 24-1 0,-21 48 1 0,-14 35 1 0,36-11 1 0,12-50 0 0,60 3-2 0,10-24 0 0,15-26-23 0,9-24-37 0,-69 26 21 0</inkml:trace>
  <inkml:trace contextRef="#ctx0" brushRef="#br0">10538 11287 82 0,'-23'-37'11'0,"10"37"-11"0,62-21 3 0,22 8-3 0,13 13-17 0,-14 0-58 0</inkml:trace>
  <inkml:trace contextRef="#ctx0" brushRef="#br0">10563 11442 69 0,'-72'13'11'0,"61"-2"1"0,33-22-4 0,50-2-8 0,48-24-36 0,-84 26-14 0</inkml:trace>
  <inkml:trace contextRef="#ctx0" brushRef="#br0">11051 11085 65 0,'-12'-11'2'0,"12"-2"-2"0,0 1 7 0,0 12-1 0,12 0 1 0,-12-12-4 0,11-12 1 0,14 12-1 0,-25 1 2 0,11 11-3 0,-11-12 0 0,13 0 1 0,10-1 0 0,1 2 0 0,0 11 0 0,0 0 0 0,0 0-1 0,0 0 0 0,-1 11-2 0,25 49 0 0,-48-24 2 0,-12 12-1 0,-12-13 1 0,-11 1 1 0,11 0-3 0,48 0 0 0,47 11-1 0,24 25 0 0,-47-13 0 0,-84-11 3 0,-83-13 3 0,-12-10 3 0,24-14-26 0,94-11-89 0</inkml:trace>
  <inkml:trace contextRef="#ctx0" brushRef="#br0">17636 15359 36 0,'0'-12'1'0,"36"-36"6"0,0 1 4 0,11-1-3 0,-11 13-2 0,-13-1 2 0,-10 0-1 0,-1 24-3 0,-12-13-1 0,-25 25 0 0,-22 0-2 0,-12 25-1 0,-1 23 1 0,24 23-1 0,36 13-1 0,36 23 1 0,24-11-1 0,-36-14 0 0,-35-46 4 0,-38-24 9 0,-11-37-5 0,13-9-3 0,35 10-3 0,35 11-16 0,37 13-46 0,-48 0 28 0</inkml:trace>
  <inkml:trace contextRef="#ctx0" brushRef="#br0">17957 15441 33 0,'0'-10'6'0,"25"-51"8"0,-2 38 5 0,-23 12-6 0,0 22-4 0,0 49-1 0,0-13-5 0,0 13 0 0,12-12-2 0,0-14-1 0,25-9 2 0,22-37 0 0,-12-12 0 0,1-23 0 0,-2 23-1 0,-21-24 0 0,22 13-1 0,-22 35 1 0,-14 10-1 0,2 27 1 0,-2 10 0 0,-11-10-1 0,-11-3 1 0,11-21 0 0,11-13 3 0,2-24-2 0,-2-11-2 0,12-1 1 0,13 13 0 0,24-14-1 0,-12 24 0 0,-24 13-1 0,-11 37 1 0,-2-1-2 0,1-12 4 0,-12-12-3 0,0-12 3 0,11 0-1 0,12-36 1 0,14-12-2 0,-1 13 0 0,11 11 0 0,-11 12 1 0,-13 36-2 0,-10 11 0 0,-1 13 0 0,-1-25 1 0,13-10 1 0,23-49 1 0,14-35 0 0,-14 47-1 0,-23 36-3 0,12 23 1 0,-24 2 1 0,0-3 0 0,-12-21-12 0,-12-13-32 0,-12-36-29 0</inkml:trace>
  <inkml:trace contextRef="#ctx0" brushRef="#br0">19196 15228 29 0,'0'-24'17'0,"11"12"-58"0</inkml:trace>
  <inkml:trace contextRef="#ctx0" brushRef="#br0">18232 15121 67 0,'-48'-24'6'0,"36"0"-5"0,60 11-58 0</inkml:trace>
  <inkml:trace contextRef="#ctx0" brushRef="#br0">19375 15502 63 0,'0'0'0'0,"-48"12"1"0,48-12 4 0,23-23-1 0,49-49-2 0,-12-36 1 0,23-34-1 0,-47 23 0 0,-36 24-1 0,-13 47 3 0,-10 48-1 0,-13 82 9 0,2 62-4 0,57 106-3 0,36-202-3 0,13-25-28 0,-36-23-49 0</inkml:trace>
  <inkml:trace contextRef="#ctx0" brushRef="#br0">19970 15466 39 0,'0'0'2'0,"12"-25"4"0,12-9 0 0,-12-14-3 0,0 0 2 0,-12 13 2 0,-24-1-1 0,12 11 0 0,-12 14-3 0,0 22 2 0,-12 26 2 0,0 10-2 0,2-10-3 0,21 10-1 0,2-11-1 0,11-24 2 0,11-2 0 0,13-32-1 0,12-2 0 0,12-1 1 0,-25-9-3 0,1 21 2 0,0 1 0 0,-12 0-2 0,-12 12 1 0,12 12 1 0,-12 13-1 0,0-2 1 0,12 1 0 0,12-12-1 0,-1-12 2 0,25-12-1 0,0-12-1 0,-14 35 0 0,2 26-1 0,-23-3 1 0,-13-21 0 0,0-13 4 0,23-47-2 0,25-13 0 0,0 24-2 0,35 13-2 0,72 11-103 0</inkml:trace>
  <inkml:trace contextRef="#ctx0" brushRef="#br0">21305 15265 51 0,'11'-61'5'0,"1"26"15"0,-60 35-7 0,-36 59-5 0,48 12-5 0,97 25-2 0,-2-13-1 0,-47-36 0 0,-60-10 3 0,13-37-1 0,47-12-2 0,83-36-16 0,36-23-3 0,-48 23 18 0,-47 35 15 0,-36 38 11 0,11 21-18 0,-11 4-6 0,13-3-7 0,-13-23-30 0,0-72-29 0</inkml:trace>
  <inkml:trace contextRef="#ctx0" brushRef="#br0">21613 15133 44 0,'0'0'0'0,"0"24"-1"0,13 11-31 0</inkml:trace>
  <inkml:trace contextRef="#ctx0" brushRef="#br0">21780 15336 34 0,'0'-25'6'0,"48"-10"8"0,0-13 7 0,-2 12-5 0,15 36-7 0,-25 60-3 0,-13-1-1 0,-46 13-1 0,-25-24-1 0,36-25-2 0,72-11-2 0,47 13-1 0,-36 69-1 0,-95 1 3 0,-71-35 0 0,-12-36 2 0,83-37 1 0,84-34-3 0,59-11-16 0,24-38-31 0,-12-13 23 0,-85 51 41 0,-69 58 17 0,-48 24-7 0,35 23-22 0,60 13-2 0,71-1-18 0,1-36-73 0</inkml:trace>
  <inkml:trace contextRef="#ctx0" brushRef="#br0">23578 15609 40 0,'-12'-13'2'0,"1"-33"7"0,-37-63 8 0,-23 4-5 0,47-16-4 0,36 50-6 0,35 71-4 0,-11 96 0 0,-49 23 5 0,-57 0 3 0,22-59 0 0,84-60-1 0,107-36-13 0,11-25-81 0</inkml:trace>
  <inkml:trace contextRef="#ctx0" brushRef="#br0">20840 16584 41 0,'35'-46'4'0,"13"-38"7"0,-36 25 5 0,-48 47-4 0,-48 24 4 0,25 95-12 0,82 0-1 0,61-11-2 0,-36-25-1 0,-72-35 2 0,-48-36 0 0,36-23-1 0,61 23-2 0,70-13-1 0,23-24-5 0,-11-45 6 0,-35-13 0 0,-59 59 9 0,-13 36 9 0,-36 83-9 0,36 47-5 0,-13 38-2 0,2-37-3 0,-14 1 1 0,15-98 5 0,10-105 2 0,-12-131-7 0,59-84-6 0,0 143 4 0,25 120 0 0,-12 82 0 0,-24 37 4 0,-61-37 0 0,-46-36 0 0,47-46 1 0,24-2-2 0,61 14-1 0,21 22 0 0,14-11 0 0,11-47 0 0,-13 0 0 0,-33 47 0 0,-38 71 4 0,-35 12-1 0,-11-35 0 0,23-48 1 0,23-60 0 0,61-35-4 0,11 48-2 0,-47 35 0 0,-2 12 4 0,3 12-6 0,10-36 4 0,-11-13-2 0,-36 3 4 0,-12 21-2 0,-47 60 4 0,23 14-3 0,35-1 1 0,73-37-2 0,23-23-1 0,11-36-9 0,2-11-4 0,11-1 8 0,-60 12 6 0,-71 12 0 0,-23 12 1 0,12 12-1 0,11 0-1 0,-13 12 2 0,-11 1 0 0,0-13 0 0,24 0 1 0,0 0 0 0,-12 0 0 0,1 11 6 0,-37 25-4 0,24 0-1 0,24-1-2 0,11-11 3 0,38-24-2 0,-14-37-2 0,-11 3 0 0,-12 22 2 0,-12 12-3 0,0 46 3 0,72-21-1 0,35-13-6 0,36-36-4 0,23-23 5 0,-58-13 4 0,-85 36 7 0,-57 48 6 0,-51 36-6 0,50-1-3 0,58-23-1 0,49-97-6 0,-13-69-5 0,25-48 2 0,-49 118 13 0,-82 84 8 0,-25 94-9 0,38 37-5 0,9-23-3 0,-35-38-91 0</inkml:trace>
  <inkml:trace contextRef="#ctx0" brushRef="#br0">17422 14788 40 0,'-25'-25'9'0,"-33"2"0"0,-14-1 1 0,-11 12 7 0,11 12-7 0,1 12-1 0,-1 24-2 0,-11 23-4 0,34 25-2 0,39 59 0 0,45 71-1 0,1 12-1 0,0-35-1 0,-12-25 3 0,-13-24-1 0,36-58 0 0,145-84-104 0</inkml:trace>
  <inkml:trace contextRef="#ctx0" brushRef="#br0">24043 16312 29 0,'0'-59'5'0,"36"-37"-3"0,23 48 6 0,-35 37-4 0,24 70 9 0,-13 84-5 0,-24 119-3 0,2 47-4 0,-37-47-5 0,-11-71 2 0,-13-60 3 0,-12-72 5 0,-24-47 5 0,-59-37-11 0,13-33 4 0,-1 45-89 0</inkml:trace>
</inkml:ink>
</file>

<file path=ppt/ink/ink17.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6394 14847 25 0,'0'0'0'0,"-11"-118"19"0,22 47 25 0,2 58-19 0,-1 47-2 0,12 63-15 0,-12 34-1 0,-12-24-4 0,11-36-2 0,-11-46 4 0,0-146 5 0,24 3-7 0,12 23-3 0,-23 71 2 0,-26 48-4 0,-35 59 3 0,36 13 0 0,12-1-1 0,73-35-1 0,-3-37 2 0,38-35-3 0,-14-36-130 0</inkml:trace>
  <inkml:trace contextRef="#ctx0" brushRef="#br0">7038 14729 30 0,'0'-37'22'0,"0"14"-20"0,48-13 0 0,22 24-1 0,-21 12-24 0,-37 0-4 0</inkml:trace>
  <inkml:trace contextRef="#ctx0" brushRef="#br0">7086 14859 10 0,'0'0'0'0,"-60"25"18"0,72-25-6 0,60-50-7 0,47-8-23 0,-107 58-5 0</inkml:trace>
  <inkml:trace contextRef="#ctx0" brushRef="#br0">7419 14549 30 0,'0'-35'9'0,"0"-1"11"0,36 24 2 0,12 36-15 0,-1 47-3 0,-23 1 0 0,-24-13 0 0,0-22-1 0,12-37 0 0,59-25 0 0,37-10-1 0,-50 24-13 0,-45 22-34 0,-26 12-3 0</inkml:trace>
  <inkml:trace contextRef="#ctx0" brushRef="#br0">6383 15550 57 0,'-107'23'12'0,"-48"50"-11"0,96-62 4 0,94-22 3 0,119-62-3 0,145-69 1 0,94-1 11 0,-1 12-11 0,-93 47-2 0,-133 25-1 0,-107 23 0 0,-59 13 0 0,-36 23-49 0,2 11-24 0</inkml:trace>
  <inkml:trace contextRef="#ctx0" brushRef="#br0">6002 15835 99 0,'-36'0'4'0,"-11"37"-5"0,130-62 2 0,130-82 1 0,181-71 6 0,130-14 1 0,-59 74-6 0,-179 47 0 0,-166 23 3 0,-109 12 4 0,-35-1-7 0,-60 27-134 0</inkml:trace>
  <inkml:trace contextRef="#ctx0" brushRef="#br0">16195 15764 70 0,'0'0'0'0,"24"-24"5"0,47-36 0 0,1-24 0 0,-24-21 0 0,-36-39-2 0,-12-22 1 0,-12 45 2 0,-12 75 6 0,12 46-8 0,0 83 2 0,12 108-2 0,0 117-3 0,0 15-5 0,12-61 0 0,24-96 2 0,0-82 4 0,-13-84 1 0,-23-107-4 0,0-72-2 0,-59-35 0 0,-25 71 4 0,1 83 0 0,23 49 1 0,24 34-3 0,36 49 1 0,48-12-1 0,36-1-1 0,35-36-2 0,11-23-5 0,158-95-9 0,-206 36 19 0,-58-1 0 0,-12-11 4 0,-24 23-1 0,-12 12 0 0,-12 24 3 0,-23 35-2 0,-13 38-2 0,12 22-1 0,37 12-2 0,23-35 0 0,23-24-1 0,13-48-1 0,12-35 1 0,13-13 1 0,-27 12 2 0,-11 24 3 0,2 12-3 0,-14 12 0 0,2 23-2 0,-13 2 1 0,12-1-1 0,0 11 0 0,0-11-2 0,10-11-1 0,27-13 1 0,-1-37 1 0,-1 2 2 0,-23-14-1 0,12 2 4 0,-12 0 0 0,-1 23-2 0,0 24-1 0,-10 24-1 0,-13 11 0 0,0 13 1 0,0 0 0 0,24-36-2 0,24-12 3 0,-13-12-2 0,1-36 0 0,-13 12-1 0,13 1 2 0,-12 12-1 0,-11 10 1 0,-2 26-1 0,1 10 1 0,-12 0-1 0,11 2 1 0,25-14-1 0,24-22-1 0,0-2 1 0,-12 1 0 0,-14 0 1 0,-9 12-1 0,-14 24-1 0,14-11 1 0,21-13 1 0,-10 0-1 0,-23-37 1 0,-26 3 0 0,-33-3 0 0,-2 24-2 0,12 13 2 0,36-11-1 0,36-1 1 0,22-11-3 0,3 23 2 0,-14 23-3 0,1 37 3 0,0-1-2 0,-48-23 3 0,-23-24 0 0,-2-12 0 0,13-48-1 0,36 2 2 0,36 9-4 0,35 1-5 0,12 1 4 0,-11-12 2 0,-73 22 4 0,-23 25 5 0,-23 72-4 0,23 11-3 0,0-12-1 0,-48-23 2 0,-49-24-4 0,27-48-110 0</inkml:trace>
  <inkml:trace contextRef="#ctx0" brushRef="#br0">19840 15525 62 0,'0'0'4'0,"34"-47"6"0,-9 23 22 0,-37 1-14 0,-24 11-9 0,-12 24-3 0,25 35-4 0,46 25-2 0,48 24-1 0,-35-2 1 0,-36-34 1 0,-70-38 0 0,22-22 1 0,36-22-1 0,72 10-6 0,23 0-27 0,0-13-72 0</inkml:trace>
  <inkml:trace contextRef="#ctx0" brushRef="#br0">20137 15596 25 0,'0'-11'51'0,"0"-24"-1"0,0 35-34 0,0 83-10 0,24 60-2 0,0 35-2 0,-24-23-2 0,-24-71 2 0,11-61 1 0,2-70 2 0,-1-120-5 0,35-118-17 0,61 82 13 0,-25 167 2 0,-34 83 3 0,-25 24 0 0,-61-10 0 0,-21-26-1 0,70-35-1 0,48 0-6 0,47 0-4 0,37 0-5 0,10-46-20 0,-11-38 4 0,-83 13 0 0</inkml:trace>
  <inkml:trace contextRef="#ctx0" brushRef="#br0">20779 15181 28 0,'-23'-60'68'0,"-1"49"-32"0,-11 22-25 0,35 96-7 0,-12 12-1 0,-12 25-3 0,-1-26 0 0,2-47 1 0,10-47 2 0,26-59-3 0,23-72-3 0,12 23 3 0,0 47-1 0,-1 37 2 0,-11 37 0 0,-13 23 0 0,13-2-1 0,83 15 0 0,-59-62-2 0,-24-11-34 0,-14 0-62 0</inkml:trace>
  <inkml:trace contextRef="#ctx0" brushRef="#br0">21078 15573 93 0,'0'0'2'0,"36"0"19"0,23 0-9 0,12-35-8 0,1-12-3 0,-49-3 0 0,-34 16 1 0,-37 34 6 0,-23 24-1 0,22 47-4 0,38 0-1 0,35 2-1 0,47-39-1 0,13-34-14 0,-13-23-43 0,-47 12-9 0</inkml:trace>
  <inkml:trace contextRef="#ctx0" brushRef="#br0">21530 15502 46 0,'0'0'18'0,"36"-36"23"0,0 24-20 0,-1 60-12 0,-11 12-4 0,-24-1-1 0,-24-34-1 0,-11-14-1 0,59-72-4 0,23-10-8 0,48 12 5 0,-23 59 5 0,-47 36 6 0,-14 12 0 0,-11 11-5 0,23-35-15 0,0-11-94 0</inkml:trace>
  <inkml:trace contextRef="#ctx0" brushRef="#br0">22114 15240 94 0,'0'0'2'0,"-24"0"-2"0,35 59-11 0,2-22-59 0</inkml:trace>
  <inkml:trace contextRef="#ctx0" brushRef="#br0">22352 15407 66 0,'-24'0'44'0,"-24"12"-17"0,-22 47-16 0,33 1-7 0,49 11-5 0,83-34-6 0,25-26-34 0,-61 1-36 0</inkml:trace>
  <inkml:trace contextRef="#ctx0" brushRef="#br0">23042 15562 49 0,'0'0'0'0,"0"-37"23"0,0 3 8 0,-11-3-15 0,-14 14-9 0,-11 11-1 0,0 12-3 0,-10 12-1 0,-15 11-2 0,15 25 3 0,10 0-3 0,12-2 1 0,24-21-2 0,24-13 2 0,24-36-3 0,-14 11 1 0,3 26-2 0,-1 11 2 0,23-11-12 0,37-50-1 0,-25-47 12 0,12-46-1 0,-11-13 4 0,-72 95 17 0,-24 109-8 0,-36 69-3 0,25 25-5 0,58-48-2 0,37-36-30 0,-48-59-67 0</inkml:trace>
  <inkml:trace contextRef="#ctx0" brushRef="#br0">21709 16538 54 0,'24'-48'11'0,"-24"12"29"0,-24 24-16 0,-48 60-16 0,-35 36-2 0,12 23-4 0,83-24-2 0,60-35-1 0,71-25 0 0,24-46-5 0,12-61-3 0,-14-35 4 0,-56-36-1 0,-49-12 8 0,-36 61-1 0,-24 46 1 0,12 37 0 0,12 34-2 0,0 61 1 0,-13 34 0 0,2 26 0 0,-14-25 0 0,25-24 1 0,25-35-3 0,22-37-2 0,26-34 0 0,-14-25 2 0,-12 25-1 0,1-25 2 0,-2 24 2 0,-10 1 1 0,-23 23-2 0,-1 23 1 0,-12 25 0 0,0-1 0 0,11-10-1 0,38-14-1 0,-2-12-4 0,13-22 2 0,-1-25 1 0,-11 12 0 0,-25-23 0 0,2 23 6 0,-25 24-4 0,0 12-2 0,0 24 3 0,11-13-1 0,25-23-1 0,48-13-3 0,-13-9 1 0,36 57-2 0,-96 36 5 0,-22-46 0 0,-25-13 0 0,36-24 0 0,0-24-21 0,72-12-78 0</inkml:trace>
  <inkml:trace contextRef="#ctx0" brushRef="#br0">23507 16121 80 0,'-24'0'18'0,"12"72"0"0,-12 47-13 0,24 11-6 0,0-22-13 0,-23-24-82 0</inkml:trace>
  <inkml:trace contextRef="#ctx0" brushRef="#br0">23257 16490 60 0,'0'0'9'0,"24"0"3"0,82-11-1 0,37-2-9 0,13-22-3 0,-49-1 1 0,-48-1 2 0,-36-9 6 0,-10 21 0 0,-37 14-3 0,-35 35-3 0,11 47-2 0,23 0 0 0,38-23-1 0,35-36 2 0,23-24 0 0,1-36-1 0,-1 25 0 0,-11 23-1 0,-37 35 1 0,-23 1 1 0,0-24 2 0,0-12 1 0,48-48-2 0,24 2-1 0,-13 21-1 0,-23 37-1 0,-36 12 1 0,24-12-1 0,23-35-4 0,1-2-9 0,-37 25 4 0,-22 25 9 0,11-2 6 0,47-23-5 0,-11-12-93 0</inkml:trace>
</inkml:ink>
</file>

<file path=ppt/ink/ink18.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11015 9977 76 0,'0'-12'6'0,"60"1"1"0,23 11 2 0,48-12 1 0,36 12-5 0,59-11 0 0,48-2-1 0,60 1 0 0,35 0-2 0,36 12-1 0,-12-13-1 0,-12 13 0 0,-48 0 2 0,-35 13-1 0,-60-1 0 0,-24-12 0 0,-23 12 3 0,-25-12-1 0,-34-12-1 0,-49 0 1 0,-59-1-1 0,-60 2-25 0,-35-1-78 0</inkml:trace>
  <inkml:trace contextRef="#ctx0" brushRef="#br0">11873 9918 88 0,'-13'0'3'0,"-23"-12"-1"0,61 12 0 0,57 0 5 0,26-12 3 0,83-1-3 0,95 2-4 0,70-12-1 0,50 11-2 0,-25 0 1 0,0-12 2 0,-36 24 0 0,-23 0-2 0,-48 0-1 0,23 0 1 0,-82-12-1 0,-36 24 0 0,-108-1 4 0,-59-11 7 0,-12 0 10 0,0-23-19 0,0-1-7 0,-36 12-111 0</inkml:trace>
  <inkml:trace contextRef="#ctx0" brushRef="#br0">11492 12753 15 0,'-13'0'14'0,"2"-13"15"0,11 1-3 0,24 24-12 0,35 1-2 0,1-2-7 0,-1-1-4 0,-35 3-1 0,-12-1-21 0,-12 13-49 0,0-25 49 0</inkml:trace>
  <inkml:trace contextRef="#ctx0" brushRef="#br0">11682 12692 18 0,'-12'-23'22'0,"0"10"7"0,-11 13-15 0,-13 60-7 0,12-12-5 0,12-1-5 0,12-11-70 0</inkml:trace>
  <inkml:trace contextRef="#ctx0" brushRef="#br0">12016 12477 73 0,'0'0'0'0,"47"-11"4"0,1 22 2 0,59 49-29 0,-107-60-36 0</inkml:trace>
  <inkml:trace contextRef="#ctx0" brushRef="#br0">12182 12393 47 0,'0'0'10'0,"-34"37"6"0,9 10-1 0,13 13-13 0,12-12-3 0,0-12-44 0,12-25 3 0</inkml:trace>
  <inkml:trace contextRef="#ctx0" brushRef="#br0">12540 12393 52 0,'0'0'4'0,"35"-10"7"0,-11 20 5 0,12 40-14 0,0-16-1 0,11-9-15 0,-23-2-48 0</inkml:trace>
  <inkml:trace contextRef="#ctx0" brushRef="#br0">12765 12418 49 0,'-59'25'25'0,"12"22"-16"0,35 11-7 0,0-8-42 0,12-39 15 0</inkml:trace>
  <inkml:trace contextRef="#ctx0" brushRef="#br0">12123 13134 54 0,'0'-13'21'0,"48"26"-14"0,23 21-1 0,-1-10-7 0,-21-11-14 0,-26-2-55 0</inkml:trace>
  <inkml:trace contextRef="#ctx0" brushRef="#br0">12348 13084 58 0,'-11'0'4'0,"-36"37"9"0,-1 34-2 0,-12 1-10 0,13-1-20 0,23-35-42 0</inkml:trace>
  <inkml:trace contextRef="#ctx0" brushRef="#br0">11622 13431 68 0,'-23'0'7'0,"46"11"-4"0,49 12 1 0,0 14-5 0,-14-13-39 0,-45-24 8 0</inkml:trace>
  <inkml:trace contextRef="#ctx0" brushRef="#br0">11813 13394 75 0,'-47'24'10'0,"-1"36"0"0,12 11-9 0,24 0-32 0,0-46-31 0</inkml:trace>
  <inkml:trace contextRef="#ctx0" brushRef="#br0">12016 13812 83 0,'0'-13'9'0,"12"37"-9"0,35-12 2 0,26 36-3 0,-3-24-32 0,-22-24-27 0</inkml:trace>
  <inkml:trace contextRef="#ctx0" brushRef="#br0">12290 13764 67 0,'0'0'0'0,"-72"11"19"0,25 49-10 0,-1 1-8 0,24 10-50 0,24-60 5 0</inkml:trace>
  <inkml:trace contextRef="#ctx0" brushRef="#br0">12587 13704 60 0,'12'-13'13'0,"12"26"-7"0,24 11 0 0,10 23-7 0,3-23-44 0,-49-24 12 0</inkml:trace>
  <inkml:trace contextRef="#ctx0" brushRef="#br0">12849 13633 61 0,'-59'24'27'0,"-25"23"-17"0,25 13-5 0,35 11-14 0,0-35-78 0</inkml:trace>
  <inkml:trace contextRef="#ctx0" brushRef="#br0">13028 13252 67 0,'12'0'13'0,"35"35"-12"0,25-23-2 0,-1-1-48 0,-59-11 23 0</inkml:trace>
  <inkml:trace contextRef="#ctx0" brushRef="#br0">13242 13180 76 0,'-47'25'9'0,"-25"34"-3"0,13-13-3 0,35 4-71 0,24-50 44 0</inkml:trace>
  <inkml:trace contextRef="#ctx0" brushRef="#br0">12885 12811 80 0,'0'0'16'0,"12"-12"-16"0,35 37 0 0,13-14-9 0,-24-11-35 0,-25 0 11 0</inkml:trace>
  <inkml:trace contextRef="#ctx0" brushRef="#br0">13028 12728 20 0,'-24'0'48'0,"-24"36"-32"0,13 24-12 0,11 11-35 0,24-60-12 0</inkml:trace>
  <inkml:trace contextRef="#ctx0" brushRef="#br0">14874 11204 54 0,'-13'-36'11'0,"26"24"-6"0,34 1 15 0,84 177-7 0,-59-106-14 0,10-26-26 0,-33-45-47 0</inkml:trace>
  <inkml:trace contextRef="#ctx0" brushRef="#br0">15302 11108 93 0,'-60'24'17'0,"-10"60"-12"0,10 0 0 0,-12 21-22 0,37-44-75 0</inkml:trace>
  <inkml:trace contextRef="#ctx0" brushRef="#br0">14802 11240 11 0,'0'0'12'0,"-12"-24"7"0,0 0 0 0,12 11 0 0,0 2-2 0,24 22 3 0,12 26-11 0,35-3-3 0,1 3 1 0,-1-1-1 0,1 12-2 0,-24-14 0 0,-14-9 0 0,-9-13 0 0,-1 1-1 0,-1-13-1 0,1-13-1 0,-24-11-12 0,12 0-33 0,-24 1-45 0</inkml:trace>
  <inkml:trace contextRef="#ctx0" brushRef="#br0">15219 11074 59 0,'0'0'0'0,"-36"-13"31"0,12 60-15 0,-11 37 3 0,-13 24-8 0,-1-14-5 0,27-10-1 0,-2-13-3 0,12-23-1 0,0-24 2 0,12-24 1 0,-12-24-2 0,36-36-1 0,0-11-1 0,23-1 0 0,-11-22-1 0,-13 34 2 0,-10 36-1 0,-13 24-2 0,-13 34 1 0,-34 16-53 0,22-27-22 0</inkml:trace>
  <inkml:trace contextRef="#ctx0" brushRef="#br0">13683 12025 33 0,'-13'-13'34'0,"13"-8"-5"0,0 8-1 0,13 37-3 0,23 11-20 0,11-23-1 0,0 1-2 0,-22-2 0 0,-25-11 3 0,0-11-1 0,-25-2-1 0,2-11-2 0,-1 11 2 0,-1-8-1 0,3 8-1 0,22 1 0 0,0 24-1 0,11 1 0 0,25 8 0 0,0 4 0 0,-12-25 1 0,-1 0-1 0,1 0 1 0,-36 0 3 0,12-12-3 0,-12-1-1 0,12 13-3 0,0 25-45 0,0 11-75 0</inkml:trace>
  <inkml:trace contextRef="#ctx0" brushRef="#br0">13802 11991 98 0,'-12'0'4'0,"-1"-25"9"0,13 25 4 0,13 46-3 0,-13 4-8 0,12-16-1 0,-12-9-1 0,0-25 3 0,0-48-4 0,11 0-2 0,14-23 0 0,-14 35-1 0,-11 25 0 0,0 34 0 0,-36 49 0 0,13-1 1 0,10-23 0 0,2-25 1 0,11-34 4 0,0-26-4 0,0 14-2 0,0 23 0 0,-12 23 0 0,-1 14-1 0,2-37 2 0,11 0 0 0,24-48 0 0,-1 0 0 0,-10 36-1 0,-13 24-2 0,-13 24 3 0,2-13-2 0,-1-10 1 0,12-13 1 0,12-24 0 0,12-12-2 0,-12 24 1 0,-12 12-2 0,-12 25-29 0,12-2-93 0</inkml:trace>
  <inkml:trace contextRef="#ctx0" brushRef="#br0">13849 11799 50 0,'-47'-47'13'0,"-1"23"8"0,-11 48 1 0,11 60-8 0,12 34-9 0,23 13 2 0,38-36-5 0,35-47 1 0,11-36 0 0,24-48-1 0,12-59-3 0,-23-2 3 0,-72 3-2 0,-49 23 1 0,-33 10 0 0,-26 50-2 0,1 35 1 0,0 59 1 0,13 37-1 0,45-1 1 0,37-23-1 0,48-50 2 0,34-34-1 0,25-36 1 0,13-47-2 0,-36 0 0 0,-37-1 1 0,-60-11-1 0,-46 11 1 0,-24 26 0 0,12 33-1 0,10 37 1 0,3 47-1 0,22 23-1 0,12 3 1 0,60-26 0 0,24-11 0 0,23-49 1 0,24-58 0 0,-35-36 1 0,-25-36 1 0,-83-24-3 0,-95 70-8 0,11 86-104 0</inkml:trace>
  <inkml:trace contextRef="#ctx0" brushRef="#br0">15219 12025 22 0,'0'0'0'0,"-95"-23"8"0,59 23-6 0,0-11 19 0,-11 22 15 0,-1-11-10 0,12 10-5 0,48-20-8 0,82-26-8 0,51 0-1 0,9 13-1 0,-36 10-2 0,-69 1 0 0,-37 0-9 0,-24 24-119 0</inkml:trace>
  <inkml:trace contextRef="#ctx0" brushRef="#br0">14731 12204 137 0,'-24'-12'3'0,"60"0"-6"0,95-24 8 0,35 1 3 0,0-1-5 0,-22 0-2 0,-50 11 1 0,-69 25-1 0,-25-10-9 0,0 10-121 0</inkml:trace>
</inkml:ink>
</file>

<file path=ppt/ink/ink19.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12802 2941 8 0,'-24'0'7'0,"-95"-12"-7"0,12 1 5 0,12-26 7 0,11 14 20 0,1-1-18 0,11 37-10 0,25-2-2 0,11-1 1 0,24 15-2 0,12 11 0 0,25 0-1 0,-2-12-2 0,-12-1 3 0,12-12 8 0,2-11 7 0,35 0-6 0,34 0-3 0,62 0-1 0,46-23-1 0,36 0-1 0,35 11 1 0,2-1-3 0,23 13-2 0,-2 0 4 0,27 0-3 0,-2 0 0 0,-11 13 0 0,-36-13-2 0,-1-13 0 0,-22 13 3 0,-25-11-3 0,-36 11 0 0,-24 0 1 0,-21 0 1 0,-15 11-1 0,-11-11 0 0,-11 13-1 0,-50-1 1 0,-22 0 0 0,-11-12 1 0,-25 11-1 0,0-11 2 0,11 0-55 0,-11 0-11 0</inkml:trace>
  <inkml:trace contextRef="#ctx0" brushRef="#br0">3442 9573 62 0,'0'0'4'0,"0"0"-2"0,24-12 1 0,10 12-3 0,2-11 2 0,48 11 1 0,-12 0 0 0,11 0-2 0,13 11 0 0,11-11-1 0,0 12 3 0,24-12-1 0,12 11-1 0,11-11 1 0,25 0-1 0,0 0 0 0,11-11 1 0,1 11-1 0,-12 0 0 0,11 0-2 0,1 11 4 0,-13 1-3 0,13-12 1 0,-1 0 0 0,12 0-1 0,0 0 2 0,13 0-1 0,0 0-2 0,-13 0-1 0,-11 0 3 0,0 0 0 0,-25 12-1 0,-11-12 0 0,-12 13-2 0,-24-2 3 0,-12 1 0 0,-24-12-1 0,-11 11 1 0,-14-11 0 0,-22 13 2 0,-11-1 1 0,-1-12-2 0,-24 12 2 0,0-12 10 0,0-12 1 0,0 12-14 0,0 0-45 0,0 0-13 0</inkml:trace>
  <inkml:trace contextRef="#ctx0" brushRef="#br0">4740 5144 70 0,'0'0'4'0,"-48"-11"11"0,48 11-9 0,60-37 0 0,10 24 4 0,50 2 3 0,23-1-7 0,48 1-3 0,-1-14-2 0,1 13 0 0,-25 1 2 0,-70 11-2 0,-61 11 0 0,-35 1 1 0,-12-24-9 0,-47 1-19 0,-48 11 0 0,-48 11-33 0</inkml:trace>
  <inkml:trace contextRef="#ctx0" brushRef="#br0">4858 5144 68 0,'-47'0'13'0,"-24"23"-3"0,59-11-1 0,95 0 0 0,84-24 3 0,107-34-4 0,24-4-2 0,-36 27-3 0,-108 12-1 0,-94 11 0 0,-60 0 2 0,-13 0-98 0</inkml:trace>
  <inkml:trace contextRef="#ctx0" brushRef="#br0">21983 9894 66 0,'0'0'0'0,"-12"-24"15"0,24 35-11 0,34 26 5 0,3 22-5 0,-1-11-4 0,-1-24-29 0,-23-12-22 0</inkml:trace>
  <inkml:trace contextRef="#ctx0" brushRef="#br0">22185 9894 74 0,'-24'0'8'0,"-47"48"3"0,35-1-8 0,11 0-2 0,15 3-27 0,10-39-26 0</inkml:trace>
  <inkml:trace contextRef="#ctx0" brushRef="#br0">22531 9776 66 0,'0'0'0'0,"47"23"5"0,0 13-2 0,13 10 2 0,-48-21-11 0,0-13-52 0</inkml:trace>
  <inkml:trace contextRef="#ctx0" brushRef="#br0">22625 9835 86 0,'-72'12'11'0,"-10"47"-8"0,57-23-7 0,50-24-35 0,-1-12 3 0</inkml:trace>
  <inkml:trace contextRef="#ctx0" brushRef="#br0">23031 9763 66 0,'11'0'5'0,"37"36"-4"0,11 12 8 0,-11 11-7 0,0-23-12 0,-12-13-47 0</inkml:trace>
  <inkml:trace contextRef="#ctx0" brushRef="#br0">23269 9835 79 0,'-48'12'12'0,"-24"47"-11"0,61-23-7 0,-1 11-62 0</inkml:trace>
  <inkml:trace contextRef="#ctx0" brushRef="#br0">23042 10394 84 0,'13'0'3'0,"11"12"1"0,35 49-1 0,0-15 1 0,-23-10-8 0,-12-24-48 0,-12-12 22 0</inkml:trace>
  <inkml:trace contextRef="#ctx0" brushRef="#br0">23185 10442 70 0,'0'0'0'0,"-83"12"24"0,12 35-21 0,23 1-11 0,12-12-57 0</inkml:trace>
  <inkml:trace contextRef="#ctx0" brushRef="#br0">22638 10394 81 0,'-36'-24'12'0,"59"60"-11"0,49 0 1 0,-24 23-2 0,-12-35-29 0,-24-24-29 0</inkml:trace>
  <inkml:trace contextRef="#ctx0" brushRef="#br0">22721 10430 83 0,'-36'0'11'0,"-47"37"-8"0,47 9-14 0,1-10-53 0</inkml:trace>
  <inkml:trace contextRef="#ctx0" brushRef="#br0">21865 10561 86 0,'0'-12'11'0,"46"35"-8"0,50 2-2 0,11-2-5 0,-36-11-36 0,-59-12 4 0</inkml:trace>
  <inkml:trace contextRef="#ctx0" brushRef="#br0">22173 10572 57 0,'0'0'0'0,"-83"0"42"0,0 48-38 0,47 0-3 0,48-12-31 0,12-24-21 0</inkml:trace>
  <inkml:trace contextRef="#ctx0" brushRef="#br0">22292 10978 96 0,'0'-25'12'0,"0"38"-9"0,60 22 2 0,23 13-4 0,-11-12-19 0,-26-24-65 0</inkml:trace>
  <inkml:trace contextRef="#ctx0" brushRef="#br0">22531 11074 82 0,'-49'0'21'0,"-45"71"-13"0,58-24-7 0,24-23-26 0,24-11-39 0</inkml:trace>
  <inkml:trace contextRef="#ctx0" brushRef="#br0">22840 11061 94 0,'0'0'0'0,"12"13"4"0,36 10-4 0,-1 12-1 0,1-22-21 0,-24-13-29 0</inkml:trace>
  <inkml:trace contextRef="#ctx0" brushRef="#br0">22995 11013 78 0,'0'0'0'0,"-71"11"26"0,23 50-24 0,36-26-16 0,36-10-63 0</inkml:trace>
  <inkml:trace contextRef="#ctx0" brushRef="#br0">23328 10919 87 0,'12'0'2'0,"35"23"-2"0,37 13-2 0,-25-24-34 0,-46-12 3 0</inkml:trace>
  <inkml:trace contextRef="#ctx0" brushRef="#br0">23543 10942 67 0,'-36'11'21'0,"-71"49"-15"0,58 1-17 0,38-38-53 0</inkml:trace>
  <inkml:trace contextRef="#ctx0" brushRef="#br0">23424 10394 92 0,'-12'12'9'0,"71"12"-18"0,0-12-30 0,-59-12 8 0</inkml:trace>
  <inkml:trace contextRef="#ctx0" brushRef="#br0">23519 10358 67 0,'-25'0'15'0,"-69"25"-5"0,58 22-18 0,36-35-53 0</inkml:trace>
  <inkml:trace contextRef="#ctx0" brushRef="#br0">24305 8799 52 0,'0'-11'3'0,"12"-26"8"0,47 13-6 0,25 48 12 0,0 47-1 0,-2 0-12 0,-10-21-4 0,-13-16-50 0,-47-34-2 0</inkml:trace>
  <inkml:trace contextRef="#ctx0" brushRef="#br0">24769 8680 103 0,'-25'0'5'0,"-33"58"-2"0,-2 38 5 0,-35 0-5 0,12 22-60 0,70-93 12 0</inkml:trace>
  <inkml:trace contextRef="#ctx0" brushRef="#br0">22614 10751 18 0,'-12'-24'3'0,"12"-10"-1"0,23 9 0 0,2 0 2 0,-2 2 0 0,-23 23-2 0,0 36 2 0,-59 47 1 0,-13 13 0 0,12-12 0 0,24-50-1 0,36-21-2 0,13-37-1 0,10 1-1 0,-23 23-1 0,0 23 0 0,13 1-52 0</inkml:trace>
  <inkml:trace contextRef="#ctx0" brushRef="#br0">22995 10764 20 0,'0'0'0'0,"-36"59"11"0,24 12-10 0,-1-23-4 0,26-37-22 0</inkml:trace>
  <inkml:trace contextRef="#ctx0" brushRef="#br0">23138 10798 68 0,'36'25'3'0,"23"34"-1"0,13-11-5 0,-26-25-50 0</inkml:trace>
  <inkml:trace contextRef="#ctx0" brushRef="#br0">23317 10727 31 0,'23'0'1'0,"61"0"-10"0,22-23-12 0</inkml:trace>
  <inkml:trace contextRef="#ctx0" brushRef="#br0">23257 10478 31 0,'0'-11'3'0,"-12"-14"-5"0,84-23-25 0</inkml:trace>
  <inkml:trace contextRef="#ctx0" brushRef="#br0">23102 10204 37 0,'0'-13'1'0,"-23"-21"5"0,82-16-14 0,0 16-24 0</inkml:trace>
  <inkml:trace contextRef="#ctx0" brushRef="#br0">22924 10097 39 0,'-12'0'7'0,"-24"-24"-7"0,84-24-42 0</inkml:trace>
  <inkml:trace contextRef="#ctx0" brushRef="#br0">22400 9810 24 0,'-12'0'2'0,"-36"-23"-24"0</inkml:trace>
  <inkml:trace contextRef="#ctx0" brushRef="#br0">22804 10643 16 0,'0'0'6'0,"0"0"-3"0,-11 13 2 0,-1-1 6 0,-1-12-5 0,2 12-2 0,-12-12 0 0,10 0-3 0,-11 0 0 0,-12-12 1 0,0 0 0 0,13 12-1 0,-13 0 0 0,12-24-1 0,1 1 1 0,-1-14 0 0,-12 14-1 0,12 12 0 0,-1-14 1 0,15 0-1 0,-2-9 1 0,24 10-1 0,-2-12 0 0,3 12 0 0,-1 0 0 0,12 1 1 0,-1-1-1 0,2 0 0 0,-1 0 0 0,-13 12 0 0,13 1 0 0,12-1 0 0,-13 12 1 0,13 0-1 0,-12 12-1 0,-12-1 1 0,12 12 0 0,12-10 1 0,0-1-1 0,-2 0 0 0,-9 12 0 0,-13-1 0 0,-12 1 1 0,12 12 1 0,-12-12 0 0,24 0-1 0,-24 0-1 0,12 11 0 0,-24-10 4 0,12-2-2 0,-12 1-1 0,0 11-1 0,-12-12 1 0,-12-10 2 0,-12-1-1 0,-11 0-2 0,11 1 0 0,-11-13 1 0,10 0-1 0,3 0 1 0,10-13 0 0,0 1-2 0,36-24 2 0,-12-24 0 0,12 13-1 0,0 0 0 0,0-1 0 0,0 24 0 0,12-12 0 0,-12 1 0 0,11 12 0 0,2-2 0 0,-1 13 0 0,12-12 0 0,0 12 0 0,-1 12-1 0,13-11 1 0,-12 11 0 0,24 11 0 0,-1-11 0 0,-10 12-1 0,-3 12 1 0,-9-12 0 0,-14 0 0 0,1 1 0 0,24-2 0 0,-24 1-1 0,12-1 1 0,-12 1 0 0,-12 13-1 0,12-14 1 0,-12 25-1 0,0 1 1 0,0-3 1 0,0-10-1 0,-12 0 2 0,0-1-2 0,-12 14 0 0,-13-14 1 0,3 1 0 0,-14-12 0 0,12 0-1 0,0 1 0 0,-12-13 1 0,1-13 0 0,-12-11 0 0,11 0-1 0,12 12 1 0,11-23 0 0,15 11-1 0,-2-12 0 0,12-1 0 0,0 16 1 0,0-16-1 0,12 13 0 0,11-12 0 0,0 1 1 0,13 12-1 0,-23-14 1 0,11 13-1 0,-12 1 0 0,10 11 2 0,14 0 0 0,0-1-2 0,0 13 0 0,-12 0 1 0,0 0 0 0,1 0-1 0,9 13 1 0,2-1-1 0,-13 0 0 0,-10 11 1 0,-1 1 0 0,0 0 0 0,-12 0 0 0,12-1-1 0,0 14 0 0,-12-3 1 0,0-9 0 0,0 0-1 0,0 46 0 0,-12-48 1 0,0 13-1 0,0-1 1 0,-13-11 1 0,2-12 1 0,0 0-3 0,-24 1 1 0,-14-2 1 0,2-11-2 0,11 0 0 0,1 0 2 0,-1-11-2 0,12-14 1 0,11-11 2 0,3 1-4 0,10-1 1 0,24 0 0 0,0-11 0 0,11 11 0 0,13-12 0 0,-13 0 1 0,14 25-2 0,-3-1 1 0,-9 0 0 0,-1 0 0 0,12 12 0 0,-1 12 0 0,-23-11 0 0,12 11 0 0,1 0 0 0,-2 0-1 0,1 11 1 0,-1 1 0 0,0 36 0 0,2-12 0 0,-13 12 0 0,-12-1 0 0,0-23-1 0,0 0-52 0,0-14-11 0</inkml:trace>
  <inkml:trace contextRef="#ctx0" brushRef="#br0">22542 10287 27 0,'0'0'21'0,"-11"0"-17"0,11 0-3 0,0-12 3 0,-12 12 9 0,12-13-2 0,-12 13-3 0,0 0-1 0,12 0-2 0,-13 13 6 0,-10 11 5 0,-1 0-8 0,-1-1-5 0,15 25 1 0,-2 0 4 0,0 11-2 0,0-11-2 0,24 0-1 0,0-2 1 0,35 4-2 0,0-39 0 0,13 1 0 0,0-12 0 0,-1-23-1 0,-11 10 0 0,0-11 0 0,-24 0 0 0,-1-11 1 0,-11-1-1 0,-12 0 1 0,0-11-1 0,-12 11 1 0,-11-12-1 0,10 0 0 0,-21 25 1 0,9-25-2 0,-11 12 2 0,1 13-1 0,11-2-1 0,-1 25 0 0,2 13 1 0,-12-1-1 0,11 23-1 0,-1 13 2 0,14-12-2 0,-14-1 2 0,14 12-1 0,11-22-1 0,0 11 2 0,24 11-1 0,-1-23-1 0,14-1 2 0,-3 2-1 0,15-2 0 0,-1-11-1 0,-1-1 2 0,1-34-1 0,11 0 3 0,-23-2-4 0,-24-9 4 0,0 9-3 0,-24-34 2 0,-13-12-2 0,-9 23 2 0,9 25 1 0,2-2 0 0,-1 13-3 0,0 12 1 0,24 0-1 0,-12 12 0 0,12 13-10 0,36-2-55 0,-12-12-60 0</inkml:trace>
  <inkml:trace contextRef="#ctx0" brushRef="#br0">24603 9324 41 0,'0'0'0'0,"-59"-13"21"0,46 1-14 0,13 0-4 0,36-1-2 0,47 2 2 0,24-25 0 0,-35 24 2 0,-36 12 2 0,-49-12 4 0,-23 12-7 0,-23 12-2 0,-12 13-1 0,-1-2 1 0,25 13 1 0,35-36 1 0,35 0-1 0,37-25-1 0,24 14-1 0,-26-1 1 0,-45 12 1 0,-13 0 9 0,-24 12-7 0,-23-1-6 0,-25 26 1 0,0-13 1 0,38-14-1 0,81-20 4 0,36-14-2 0,-23 12-1 0,-25 0 1 0,-35 12 1 0,-12-13 0 0,-11 13-3 0,-1 0-2 0,0 0-127 0</inkml:trace>
  <inkml:trace contextRef="#ctx0" brushRef="#br0">24650 9358 35 0,'0'0'4'0,"-24"0"11"0,1 0-2 0,23 0 1 0,47-13-8 0,37-8 1 0,11 8 0 0,-35 1 3 0,-37 0-4 0,-23-1-1 0,-36 13-6 0,-60 25 0 0,14-13-1 0,-13 12 3 0,59-1 0 0,47-23 2 0,61-23-1 0,12 12 0 0,-13-2 1 0,-35 1-2 0,-25 12 3 0,-47 0-2 0,-11 0-2 0,-36 0-2 0,35 0 2 0,48 0 1 0,72 0 0 0,-2-12 2 0,-9 12-2 0,-37 0 0 0,-24-13 1 0,-24 2-2 0,-1 11 1 0,14 0-1 0,11 0-4 0,0 0-51 0,0 0 0 0</inkml:trace>
  <inkml:trace contextRef="#ctx0" brushRef="#br0">24936 9227 34 0,'0'0'0'0,"0"-12"22"0,0 12-17 0,0 0-7 0,0 12-31 0</inkml:trace>
  <inkml:trace contextRef="#ctx0" brushRef="#br0">23566 11037 34 0,'0'0'-19'0</inkml:trace>
  <inkml:trace contextRef="#ctx0" brushRef="#br0">23673 10823 56 0,'-11'0'7'0,"-1"-25"3"0,12 14 1 0,-11-1-1 0,11 1 5 0,0 11-7 0,-13-13-4 0,13 13-2 0,-12 0-1 0,0 0 3 0,0-12 1 0,0 12-1 0,0 0-1 0,1-12-2 0,-1 12 0 0,-24 0 1 0,12 0 0 0,-12 0 0 0,13 0 0 0,-1 12-1 0,-25 0 0 0,15 12 2 0,-2-1-1 0,0 14 0 0,24-3-2 0,0 27 1 0,0-25 2 0,12 22-1 0,0-21 0 0,12 10-1 0,0-10 0 0,24-3 1 0,0-21 0 0,10-1 1 0,3-12-3 0,-2 0 2 0,0 0-2 0,-11-25 1 0,0 2-1 0,0-1 2 0,1-11-3 0,-14-1 3 0,-12 12 0 0,2-12-2 0,-13 13 0 0,0-2 2 0,0 2-2 0,0-1 1 0,0 0-2 0,-13 1 2 0,-10-1 0 0,12 0 0 0,-26 11-3 0,1-10 3 0,0 12-3 0,0-2 3 0,-11 13-1 0,12 0 1 0,-1 24 0 0,-12-12 0 0,14 24 0 0,9 0-1 0,-11 11-1 0,24 0 2 0,0 13-2 0,24-12 2 0,0-1 0 0,12-10 1 0,13-14 0 0,-14-12 1 0,47 2-1 0,-21-1-1 0,9-12 1 0,-9-12-1 0,-14-12 1 0,1-12-1 0,-11 12 0 0,-2-23-1 0,-12 10 1 0,2 3 0 0,-13 10 1 0,-13-12-1 0,2 0 1 0,-12 1 1 0,-2 11-2 0,1 0 0 0,0 11-2 0,1 13 3 0,-1-11 0 0,-1 11 0 0,14 0-1 0,-1-12-1 0,12 12 0 0,23 0-38 0,13 0-108 0</inkml:trace>
  <inkml:trace contextRef="#ctx0" brushRef="#br0">23436 9561 9 0,'0'-11'6'0,"0"-2"2"0,-12-11 6 0,-12 11 0 0,-12-10-3 0,-11 0-5 0,24 23-5 0,-26 12 1 0,1 22 0 0,-11 3 2 0,-13 34 0 0,37 1 1 0,23 11-3 0,-1 1-1 0,38-25 1 0,10 0-1 0,-11-11 1 0,24-12 0 0,11-12 0 0,13-11-1 0,-13-13 0 0,0-37 0 0,-22 1 1 0,10-35-2 0,-24-1 0 0,-10 1 1 0,-13 11 0 0,-24 1 0 0,-12 0 0 0,13 22-1 0,-14 14 1 0,-10 12 0 0,1-2-1 0,-27 26 1 0,1-2-1 0,13 24 0 0,11 13 2 0,12 13-1 0,25-3-2 0,22 2 1 0,14-2 0 0,10-8-2 0,25-16 4 0,11-22-1 0,13-12 0 0,-14-23-1 0,-9-13-1 0,-2-1 2 0,-47-34 1 0,-37-13-1 0,-46 26 0 0,12 34 1 0,25 12-2 0,9 12 0 0,25 12-1 0,0-12-18 0,0 11-46 0,0-11 35 0</inkml:trace>
  <inkml:trace contextRef="#ctx0" brushRef="#br0">22507 10811 56 0,'-36'0'12'0,"11"0"0"0,25-13 5 0,-11 13-3 0,35-11 18 0,59-12-26 0,36-14 0 0,-12 26-3 0,-23-1-1 0,-48 12-1 0,-36 0 3 0,-12 0 1 0,-48 0 0 0,-22 12-3 0,-38-1 0 0,25 1 0 0,47 0 0 0,36-12-1 0,35 0 0 0,48-35 1 0,37 12-1 0,-1-2 1 0,-23 13-1 0,-48-1 1 0,-24 13 0 0,-60 13 0 0,-36 11 1 0,-11-11-2 0,-12 10 0 0,60-12 0 0,35-11-2 0,58 0 2 0,26-11-1 0,12-1-1 0,-25 1 2 0,-59 11-1 0,0-13 1 0,0 13-18 0,0 0-126 0</inkml:trace>
  <inkml:trace contextRef="#ctx0" brushRef="#br0">24734 9287 32 0,'-24'0'2'0,"0"0"4"0,12 0 12 0,0 0-4 0,12 12-6 0,12 0-1 0,36-12-2 0,23-12-1 0,-12 12-2 0,-22-12 3 0,-14-1-2 0,-23 2-2 0,-12 11-1 0,-47 11-1 0,-48 2 0 0,-1 24-1 0,13-16 2 0,48-8 1 0,34-1-1 0,49-24 0 0,24-1 0 0,35 3 1 0,-13-1 1 0,-33-14 3 0,-26 25 3 0,-34-12-3 0,-72 24-38 0,83-12-23 0</inkml:trace>
</inkml:ink>
</file>

<file path=ppt/ink/ink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17851 13180 33 0,'0'0'8'0,"-12"-12"13"0,12-1-7 0,-12 13-5 0,-12 0 1 0,-12 13 1 0,-23-1-5 0,-13 13-3 0,12-2-3 0,37 1 1 0,10-12-1 0,26 0 1 0,10 11-2 0,13 13 2 0,12 0-2 0,-12 11 2 0,-36-23-1 0,0 12 3 0,-24 12 0 0,0-25-1 0,0 14-2 0,12-14 1 0,12-12-1 0,24 14 0 0,12-2 0 0,-24 13-1 0,0 1 1 0,-12 9 1 0,0-10-1 0,-24 12 4 0,-12-12 1 0,12 11-3 0,13-23 1 0,11 12-2 0,23-12 1 0,13-24 0 0,0 11-1 0,12-11 0 0,-14-11-1 0,15-1-16 0,-13-24-103 0</inkml:trace>
  <inkml:trace contextRef="#ctx0" brushRef="#br0">17885 13620 40 0,'0'-23'5'0,"25"-59"15"0,11 32-4 0,11 27-9 0,1 12-1 0,-23 45 2 0,-2 27-1 0,-35-1-3 0,-24-13-1 0,12-23-1 0,12-13 0 0,24-34-2 0,37-36-4 0,21 9 0 0,-22 4 3 0,-36 21 1 0,-12 14 3 0,0 11 8 0,-12 24-1 0,-12 13-5 0,24-3-3 0,0 14-1 0,36 12-38 0,-24-37-43 0</inkml:trace>
  <inkml:trace contextRef="#ctx0" brushRef="#br0">18481 13633 81 0,'0'0'3'0,"13"24"33"0,-1 60-8 0,-12-13-20 0,0-24-5 0,0-23-1 0,23 0-22 0,1-24-110 0</inkml:trace>
  <inkml:trace contextRef="#ctx0" brushRef="#br0">18969 13728 64 0,'13'0'18'0,"35"47"18"0,-48 13-13 0,-25 1-18 0,-34-15-10 0,11-10-110 0</inkml:trace>
  <inkml:trace contextRef="#ctx0" brushRef="#br0">19434 13526 47 0,'0'0'0'0,"0"-48"12"0,36 12 9 0,12 12-10 0,22 24-1 0,-33 60-6 0,-13 11 0 0,-36-23 0 0,-24 0-1 0,12-48 0 0,24-12-1 0,60-60-5 0,-2 1-2 0,-9 35 2 0,-37 13 3 0,-24 34 6 0,-37 37 6 0,15 35-5 0,22-11-6 0,24 11-14 0,12-24-97 0</inkml:trace>
  <inkml:trace contextRef="#ctx0" brushRef="#br0">19970 13752 49 0,'24'0'17'0,"37"-11"7"0,-15 34-4 0,-35 48-6 0,-22-10-4 0,-48-3 0 0,23-22-5 0,24-12-2 0,24-12 0 0,24 0-2 0,11-12 1 0,1-12-1 0,12-13-19 0,11 25-106 0</inkml:trace>
  <inkml:trace contextRef="#ctx0" brushRef="#br0">20887 13620 65 0,'-36'-23'34'0,"36"12"-32"0,0-2 0 0,36 13-53 0,-36 0 14 0</inkml:trace>
  <inkml:trace contextRef="#ctx0" brushRef="#br0">21447 13549 57 0,'0'0'0'0,"0"-13"21"0,12 13-17 0,34 0-50 0,-33 0 19 0</inkml:trace>
  <inkml:trace contextRef="#ctx0" brushRef="#br0">21792 13561 47 0,'0'0'0'0,"48"-12"45"0,-23-11-24 0,-14 12-21 0,12 11-88 0</inkml:trace>
  <inkml:trace contextRef="#ctx0" brushRef="#br0">22673 13310 12 0,'0'-34'20'0,"36"-14"12"0,0 12-7 0,12 24-7 0,-14 37-8 0,3 46-5 0,-13 0-3 0,-24-12 0 0,-48-23 1 0,12-13-1 0,25-34 1 0,45-37-5 0,39-11-8 0,10 11 4 0,-24 13 3 0,-35 23 2 0,-35 12 1 0,-38 35 12 0,-10 38-3 0,36-2-5 0,23-12-2 0,35-13-2 0,37-21-35 0,-24-13-59 0</inkml:trace>
  <inkml:trace contextRef="#ctx0" brushRef="#br0">23340 13549 43 0,'0'0'12'0,"0"0"28"0,0 37-13 0,-12 10-17 0,1-12-6 0,-1 1-1 0,12-24-1 0,-11 0 0 0,11-36 1 0,0-12-2 0,11 1 0 0,1-1-1 0,-1-12 0 0,25 1 1 0,-13 10-1 0,2 26 0 0,-13 11 0 0,11 11 0 0,1 39-1 0,12 21 1 0,0-12-1 0,23-36 0 0,-22-23 1 0,-3-48 1 0,-21-46 0 0,-1-1 0 0,-12 70-1 0,0 13 0 0,11 36-35 0,1 0-56 0</inkml:trace>
  <inkml:trace contextRef="#ctx0" brushRef="#br0">23924 12871 29 0,'12'-13'2'0,"36"-10"10"0,-14 12 4 0,2 11-6 0,12 34-4 0,-24 3-2 0,-12-3-2 0,0 27 3 0,-24-14 4 0,12 0-3 0,0 3-5 0,0-4 0 0,24 2-1 0,0-24 2 0,12 0-1 0,-13-24 1 0,13-12-2 0,-25 0-1 0,2 12 1 0,-13-13 1 0,0 2 5 0,-24 11-2 0,12 0-3 0,-12 11 0 0,12 26 1 0,1-3-3 0,11 39 1 0,0-2-1 0,0 36 0 0,0 0 0 0,0-11 0 0,-12-37 0 0,-12-11 0 0,-12-36 3 0,-12-12 0 0,0-12 3 0,25 0-3 0,10-1-1 0,13-10-21 0,-11 12-77 0</inkml:trace>
  <inkml:trace contextRef="#ctx0" brushRef="#br0">19018 14669 31 0,'0'0'0'0,"0"-36"21"0,12 11 5 0,-12 50-7 0,0 58-2 0,0 35-9 0,0-10 2 0,-12-24-4 0,-12-50 0 0,24-9-2 0,-12-37-1 0,24-47-2 0,-1 0 0 0,14-12-2 0,34-2-1 0,13 2 0 0,-1 23 1 0,-23 14 1 0,-25 21-1 0,-34 37 0 0,-25-1 2 0,-13 14-1 0,3-14 0 0,10 25 0 0,36-1-1 0,46 1 2 0,39 12-1 0,-14-26 0 0,-35-9 1 0,-36-13-1 0,0 0 1 0,0-12-46 0</inkml:trace>
  <inkml:trace contextRef="#ctx0" brushRef="#br0">20232 14729 37 0,'12'-37'28'0,"-12"14"2"0,-25 23-8 0,-21 35-10 0,-2 37-9 0,24-1-2 0,35-11-1 0,38-12 1 0,-13-25-1 0,35-12 0 0,12-34-1 0,25-48-2 0,-13-13-1 0,-13-11 1 0,-33 0 3 0,-37 11-3 0,-12 13 0 0,-12 24 1 0,-1 23 1 0,2 24-1 0,-14 71 1 0,-11 37 5 0,26 22 3 0,10-11-5 0,35-35-2 0,1-49-2 0,-12-11-60 0,-12-24 6 0</inkml:trace>
  <inkml:trace contextRef="#ctx0" brushRef="#br0">20923 14716 27 0,'0'-12'10'0,"24"-23"24"0,-24 24-9 0,0 32-7 0,-24 29-10 0,24 9-6 0,-12-13-1 0,36-33 0 0,1-1 0 0,21-37 0 0,-10-9 0 0,-12-3-1 0,12 3 0 0,-1 9 1 0,-23 13-1 0,-1 12-1 0,-11 37 1 0,-11 22 0 0,11-13-1 0,36-33 2 0,11-1-1 0,13-48-2 0,-24-11 1 0,23 11 0 0,1 25 0 0,-12 45 0 0,-25 3 0 0,-36-3 1 0,-33-21 1 0,10-26 1 0,24-10-2 0,12 23 0 0,12 36-1 0,60 1-1 0,23-26-19 0,-1-47-2 0,-10-35 16 0,0-48-20 0,-25-24 25 0,-48 47 30 0,-11 48 3 0,0 48-16 0,-23 96-9 0,12 23-5 0,45 0-1 0,3-47-4 0,-1-37-30 0,-24-35-47 0</inkml:trace>
  <inkml:trace contextRef="#ctx0" brushRef="#br0">21816 14561 57 0,'-24'-35'26'0,"60"12"-1"0,24-27-15 0,23 16-8 0,11 10-35 0,-45 24-47 0</inkml:trace>
  <inkml:trace contextRef="#ctx0" brushRef="#br0">22137 14729 44 0,'0'0'31'0,"60"0"5"0,0-13-16 0,-1-11-15 0,-11-23-3 0,-24-24 0 0,-24 34-2 0,-12 14 0 0,-24 23 0 0,-24 47-1 0,13 25-2 0,24 58 6 0,57-93-4 0,26-26 3 0,12-11-3 0,-2-23 0 0,-21-13 1 0,-2-12 0 0,0 2 0 0,-11-15 1 0,-23 13-1 0,-13 25 0 0,0 11 1 0,0 1 0 0,0 11 2 0,-24 11 4 0,24-11-3 0,0 12-4 0,11 11 1 0,14-11-1 0,-2 1 0 0,-23-2 0 0,12 12 0 0,-12 2-1 0,12-13 1 0,0 12 0 0,0-24 0 0,12 10 0 0,-1-10 0 0,2 0 0 0,9-21 0 0,3-4-1 0,11 0-1 0,-13 2-4 0,1-1 2 0,12 12 1 0,-24 0 3 0,11 1 0 0,-12-1-1 0,2 1 1 0,-14-2 0 0,-22 13 0 0,-14 0 3 0,2 13 1 0,23 21-4 0,36 14-1 0,-13 12 0 0,-23-26 1 0,-23 3 2 0,-13-37 3 0,12-12-16 0,48 0-103 0</inkml:trace>
  <inkml:trace contextRef="#ctx0" brushRef="#br0">23507 14645 54 0,'0'-12'19'0,"0"12"11"0,0-12-23 0,0-1-100 0</inkml:trace>
  <inkml:trace contextRef="#ctx0" brushRef="#br0">19446 15596 39 0,'0'0'0'0,"0"-11"4"0,0-12 21 0,0 23 0 0,0 59-1 0,12 48-9 0,-12 0-5 0,12-11-5 0,-12-37 1 0,-12-35-3 0,12 0 0 0,0-48 3 0,12-13-5 0,0-9 1 0,24-2-2 0,0-13 0 0,11 3 0 0,1-2-1 0,-2 13 1 0,-10 11 0 0,-23 36 0 0,-1-12 0 0,-12 24 0 0,0 0 0 0,-36 24 0 0,-11-1 0 0,11 1 1 0,12 0-1 0,-1-12 1 0,25-2-2 0,13 3 2 0,23 11-3 0,22 0 3 0,-9-1-4 0,-1 1 5 0,-37-24-4 0,2-12 1 0,-13 0-56 0,11-12-25 0</inkml:trace>
  <inkml:trace contextRef="#ctx0" brushRef="#br0">20161 15764 81 0,'0'0'9'0,"-13"0"34"0,26-13-24 0,23 13-15 0,22-11-3 0,3-1 0 0,-26 12-28 0,-11 0-41 0,-24 0 33 0</inkml:trace>
  <inkml:trace contextRef="#ctx0" brushRef="#br0">20197 15883 61 0,'-24'0'22'0,"12"12"17"0,36-12-30 0,35 0-5 0,13-12-3 0,-25 12 1 0,-47 0 11 0,0 0-2 0,0 0-9 0,-12 0-14 0,24 0-64 0,-12 0 10 0</inkml:trace>
  <inkml:trace contextRef="#ctx0" brushRef="#br0">20779 15669 46 0,'0'-12'11'0,"-23"1"18"0,23-14-11 0,0 0-4 0,0-9-2 0,0-3-3 0,12 14-3 0,12 12-4 0,-1-2-1 0,13 1 0 0,12 24 0 0,-12 1-1 0,0 10 0 0,-13 13 0 0,-11-1 1 0,-1 13 0 0,-22-12 1 0,11-1 1 0,-12 1 1 0,-11 12-2 0,-1-24 0 0,0 11 0 0,0-10-1 0,0-2 0 0,-23 25 1 0,23-25-2 0,12 1 1 0,-1 0 0 0,2-11-2 0,-1-2 1 0,1-11 2 0,-2 0-1 0,2 0 0 0,11-11 0 0,-13-2-2 0,13-11 2 0,0 0 0 0,13 1 1 0,-13-1-3 0,24 0 2 0,-13 12-2 0,1 12 1 0,12 12 1 0,-1 12 0 0,2 11-2 0,22 13 2 0,-11-12-3 0,24-13 4 0,-26-23 0 0,-9-23 1 0,-1-13-3 0,-12 0 3 0,-12 13-3 0,12-14-7 0,0 26-139 0</inkml:trace>
  <inkml:trace contextRef="#ctx0" brushRef="#br0">8966 5417 10 0,'0'0'9'0,"13"-12"22"0,-13 12-12 0,12 0 7 0,0-12-17 0,12 12 1 0,22-11-3 0,3 11-4 0,22 0 0 0,1 0 0 0,11-12 2 0,23 1-1 0,-9 11-2 0,-2 0 0 0,-24 0-1 0,-10-13 0 0,-27 13-1 0,-34 0 0 0,-11 0 4 0,-49 0-3 0,-12 0 1 0,-22 13 0 0,-14-13 0 0,-23 23-1 0,13-12-1 0,34 13 1 0,13-11-1 0,11-13 0 0,48 0 1 0,-24 11 1 0,13-11-2 0,23 0 1 0,23 0-1 0,13 0 0 0,24-11 0 0,-2 11 1 0,3 0 0 0,-2 0 0 0,0 0 0 0,1 0 0 0,-12 0 0 0,-12 0 0 0,-14 0 0 0,-9 0-1 0,-13-13 1 0,-13 13 1 0,-69 0-2 0,-25 13 0 0,12-13 0 0,11 0 0 0,37 11 0 0,11-22 2 0,36 11-3 0,12 0 2 0,46 0-2 0,14 0 1 0,96 0 1 0,-85 0-1 0,-35 0 1 0,-13 0-3 0,-35 0 3 0,0 0 0 0,-25 0 0 0,-9 0-7 0,22 11-96 0,12-11 54 0</inkml:trace>
  <inkml:trace contextRef="#ctx0" brushRef="#br0">7062 8215 47 0,'0'0'0'0,"-48"0"30"0,24-13-5 0,13 3-12 0,34 10-7 0,37 0-2 0,11 0-2 0,1 0-1 0,-1 0 4 0,-35 0-2 0,-24 0-1 0,-24 10 2 0,-48-10-2 0,-11 0 1 0,10 0 2 0,40-10-3 0,42-1-1 0,51-2 1 0,35 1-2 0,1 0-2 0,-60-1 3 0,-36 13 0 0,-72 0 0 0,-48 13 4 0,1-1-2 0,60 0-2 0,47-12 0 0,36 0-1 0,35 0-28 0,-35 0-88 0</inkml:trace>
  <inkml:trace contextRef="#ctx0" brushRef="#br0">6836 6465 41 0,'0'0'0'0,"0"0"11"0,35-13-8 0,12 2 2 0,25-1-3 0,0 12-1 0,-14 0 0 0,-33 0 1 0,-25 0 4 0,-25 0-2 0,-33 0 3 0,-14-11 5 0,25 11-2 0,-12-12-5 0,22 12-2 0,14-12 1 0,23 12 1 0,12-13-1 0,36 13-2 0,11 0-1 0,0 13-1 0,-11-13 1 0,-24 0-1 0,1 0 1 0,-38 0 1 0,-47 12-2 0,-12-12 2 0,13 0-1 0,35 0-1 0,13 0 1 0,22 0-1 0,25 0 1 0,11 0-1 0,-22 0 0 0,10 0 0 0,-23 0 1 0,-24 0-1 0,-35 0 1 0,-13 12-1 0,13-1 0 0,23-11 0 0,24 0 2 0,24-11-4 0,34 11 4 0,-22 0-1 0,0 0-1 0,-24 0-1 0,12 0 3 0,-24 0-3 0,0 0 5 0,-12 0-2 0,0 0-1 0,12 0-2 0,0 0 4 0,0 0-3 0,0 0-5 0,12-12-102 0</inkml:trace>
  <inkml:trace contextRef="#ctx0" brushRef="#br0">9467 4392 12 0,'-13'0'7'0,"-21"-10"-1"0,22-1-1 0,12-2 4 0,-12 1-4 0,12-13-3 0,12-22 0 0,47-11-2 0,13-3 2 0,35 14-2 0,12-13 0 0,-13 23 0 0,-9-9 1 0,-38 21 1 0,-23 2-1 0,-36 23 1 0,-49 0-1 0,-9-11 0 0,-2 11 1 0,35 0 0 0,50-13-1 0,47 13 0 0,-1 24 0 0,-35 12 3 0,-36-12-1 0,-48 35-12 0,-1-11-51 0</inkml:trace>
  <inkml:trace contextRef="#ctx0" brushRef="#br0">10622 3525 29 0,'-35'-13'13'0,"-1"37"-11"0,12-1 2 0,-12 48 9 0,-11 13-6 0,23 0-4 0,48-36-2 0,34-25-1 0,27-11 0 0,11-12-1 0,-14-12 1 0,-10 1 0 0,-1-37 0 0,12 0-2 0,-12-23 1 0,-22 10-2 0,-37 15 1 0,-37 10 1 0,2 24 0 0,-13 1 1 0,12 11 0 0,13 11 1 0,-13 25-1 0,-1 12 1 0,14 12 1 0,11-13-2 0,24-23 1 0,23-13-1 0,25-11 1 0,-13-11-1 0,1-26-1 0,-23-10 2 0,9-11-1 0,1 21-1 0,-10 37 0 0,-14 24 2 0,-23 23 0 0,-11 1 2 0,11-36-1 0,0-24 0 0,11-59-2 0,13 10-1 0,12 14 0 0,0 35 0 0,-1 24 0 0,1 35 1 0,0-10 0 0,0-24 1 0,23-38-2 0,-23-23 0 0,0-23 1 0,-24-61-4 0,-2-46-1 0,-10 59 5 0,0 83 0 0,0 36 3 0,-10 60 5 0,-2 58-2 0,70 108-3 0,3-153-44 0,-50-50 6 0</inkml:trace>
  <inkml:trace contextRef="#ctx0" brushRef="#br0">11658 3286 38 0,'-23'0'1'0,"-13"0"-4"0,95-37 2 0,25 3 4 0,23 22 1 0,11 12-2 0,-10 36 0 0,-35 11 1 0,-62 13 5 0,-47-36 1 0,-12-24-3 0,12-48-2 0,25-25-2 0,46-9-3 0,73 34-39 0,-61 36 14 0</inkml:trace>
  <inkml:trace contextRef="#ctx0" brushRef="#br0">12468 3167 47 0,'0'0'3'0,"-48"36"10"0,60-24-11 0,47-36-1 0,-23-23-3 0,0 10 0 0,-12 3 1 0,-24 21 1 0,-24 26 0 0,-35 45 4 0,12 14 0 0,22-13-1 0,73-35 1 0,35-11-3 0,13-50-7 0,-1 3-62 0</inkml:trace>
  <inkml:trace contextRef="#ctx0" brushRef="#br0">4954 13668 28 0,'-36'-11'10'0,"25"-26"-7"0,-1 3 11 0,24-3-3 0,23 3 0 0,24 9-1 0,25 25-4 0,-12 12 0 0,-13 35-4 0,-35-10 0 0,-36 22 0 0,-36-13-1 0,12-21 0 0,13-13-1 0,23-12 1 0,36-12 0 0,35-13-1 0,-23-9 1 0,-1-3-1 0,-24-10 1 0,-10 0-1 0,-1 36 1 0,-24 11 0 0,-24 21 1 0,1 29 2 0,23 9 0 0,24-13-3 0,23-9 1 0,13-13-1 0,12-1-33 0,-13-11-54 0</inkml:trace>
  <inkml:trace contextRef="#ctx0" brushRef="#br0">5681 13871 33 0,'-11'-25'13'0,"11"2"-3"0,11-1 13 0,24 24-13 0,1 0 3 0,-12 47-3 0,0-22-3 0,-24 21-4 0,12-21-2 0,-12-13 1 0,-12 1 0 0,0-26 1 0,0 1-2 0,0-23-1 0,12-1 1 0,0-12-1 0,24 0 1 0,11 14-1 0,12-16 0 0,-11 39 0 0,0 22 0 0,-12 26 1 0,0 10-1 0,-12 1 0 0,-1 0 0 0,-11-23 1 0,0-14 2 0,0-11 0 0,-11-11-3 0,-1-26-50 0,12 24-25 0</inkml:trace>
  <inkml:trace contextRef="#ctx0" brushRef="#br0">6598 13418 7 0,'-36'0'15'0,"13"13"-6"0,23-13-2 0,0 0-2 0,11 0 4 0,25 0-1 0,23-13-2 0,35-22-1 0,14-1-1 0,12-1 0 0,-13 14-1 0,-12 0 1 0,-12-13 0 0,-23 13-2 0,-1-2-1 0,-23 0 1 0,-24 25 0 0,-12-10 0 0,0-1-1 0,-24 11 0 0,-23 0-1 0,-2 0 2 0,-9-13-1 0,22 13-1 0,12-12 1 0,12 12-1 0,35 0 0 0,14 0 1 0,22 0-1 0,-12 12 0 0,-11 12 6 0,-36-1 1 0,0 1-3 0,-36 0-1 0,0-1-3 0,13 2-1 0,-1 10-18 0,13-11-37 0,22-12 8 0</inkml:trace>
  <inkml:trace contextRef="#ctx0" brushRef="#br0">7741 12811 18 0,'0'-12'7'0,"0"0"7"0,0 12 5 0,0 24 4 0,0 71-4 0,24 24-9 0,0-23-4 0,-24-25-3 0,0-47-1 0,0-12-11 0,-24-35-78 0,24 23 65 0</inkml:trace>
  <inkml:trace contextRef="#ctx0" brushRef="#br0">7716 12824 25 0,'-11'-13'12'0,"11"-11"1"0,11 24 9 0,2 37-9 0,-1 22-3 0,12 0-4 0,-13 1-4 0,25-12-2 0,11-14 1 0,-22-21 1 0,10-37 0 0,1-12 0 0,0-72-2 0,-36 62 0 0,13 10 1 0,-2 24-1 0,-11 1 0 0,-11 22 2 0,11 49 1 0,0-1-1 0,21-11 1 0,15-37-2 0,-23 1-4 0,10-24-58 0,-10 1 4 0</inkml:trace>
  <inkml:trace contextRef="#ctx0" brushRef="#br0">8253 13073 11 0,'0'0'2'0,"0"-12"3"0,0 1 13 0,0 11-3 0,0-13 4 0,12 1-6 0,-12 0-8 0,11 1-4 0,-11 11 0 0,0 0 1 0,0-12 2 0,0 12-2 0,0-11 0 0,0 11 1 0,0-13 1 0,0 26 0 0,0 10 3 0,0 36-3 0,12-11-2 0,0-23-1 0,0-14-1 0,-12-1-78 0,0-10 39 0</inkml:trace>
  <inkml:trace contextRef="#ctx0" brushRef="#br0">7955 13942 3 0,'0'-35'9'0,"0"11"8"0,12-13 6 0,0 3 1 0,-12 34-9 0,12 23-1 0,-12 49-2 0,13 22-6 0,-2 14-5 0,-1-13 2 0,-10-1-1 0,-10-21-1 0,10-37 0 0,0-36-11 0,0-12-49 0,-11-12 1 0</inkml:trace>
  <inkml:trace contextRef="#ctx0" brushRef="#br0">7967 13871 37 0,'0'-12'5'0,"-12"-1"-2"0,12 2 13 0,12 35 7 0,12 34-10 0,0 26-5 0,11-24-4 0,1-24-3 0,0-48 3 0,10-47-1 0,-10-25-1 0,-11 25-1 0,-14 11 0 0,-11 48 0 0,0 24 4 0,0 47-3 0,13 0-2 0,10 13-47 0,13-24-33 0</inkml:trace>
  <inkml:trace contextRef="#ctx0" brushRef="#br0">8419 14049 71 0,'0'-11'10'0,"0"-13"-8"0,48 24 16 0,-12 47-2 0,-12 25-10 0,-24-25-2 0,0-23 1 0,22-35-2 0,27-14-2 0,10 2-20 0,-35 23-93 0</inkml:trace>
  <inkml:trace contextRef="#ctx0" brushRef="#br0">8491 14679 106 0,'-36'0'7'0,"24"0"-7"0,24 13-11 0,24 58-53 0,-24-46 27 0</inkml:trace>
  <inkml:trace contextRef="#ctx0" brushRef="#br0">8585 15110 33 0,'0'34'19'0,"0"37"-1"0,13 13-14 0,10 12-4 0,-10-37 2 0,-13-22-26 0,-13-37-15 0</inkml:trace>
  <inkml:trace contextRef="#ctx0" brushRef="#br0">8539 16121 21 0,'0'-23'9'0,"0"-2"26"0,10 25-5 0,15 96-11 0,-1 35-13 0,-1-12-4 0,-10-25-1 0,-13-23-11 0,0-34-62 0,0-37 32 0</inkml:trace>
  <inkml:trace contextRef="#ctx0" brushRef="#br0">8574 16073 20 0,'0'0'0'0,"-12"-46"31"0,12 46-16 0,12 46 8 0,-1 38-10 0,25-1-6 0,24-23-5 0,12-36 1 0,-13-48-2 0,1-36 1 0,-36-23-3 0,0 11 2 0,-24 25 0 0,0 23 0 0,0 37 0 0,23 58 3 0,-11 12-3 0,24-11-4 0,12-1-74 0,-36-48 37 0</inkml:trace>
  <inkml:trace contextRef="#ctx0" brushRef="#br0">9205 16228 42 0,'-12'0'22'0,"12"-12"1"0,0 12 2 0,12 37-13 0,12 22-7 0,-1 12-1 0,-10-12-2 0,-1-35 1 0,-12-11-1 0,0-38 4 0,0-21-3 0,11 9-2 0,2-10-1 0,10-1 0 0,25 0 0 0,0 1 1 0,-24-2-1 0,-14 26 0 0,-10 12 1 0,13-2-1 0,-13 1 0 0,-13 37 0 0,3 9 0 0,-14 15 1 0,0-14-1 0,-12 2 0 0,0-14 0 0,13-12 0 0,10 2 0 0,13-13 0 0,0 12 0 0,0-12 0 0,25-12 1 0,22 12-2 0,13 35 1 0,10 38 1 0,-9-39-1 0,10-10-12 0,-24-24-104 0</inkml:trace>
  <inkml:trace contextRef="#ctx0" brushRef="#br0">7705 14323 9 0,'0'0'0'0,"-12"0"12"0,12 0 0 0,-13 0-2 0,13 0 6 0,0 12-8 0,0-12-2 0,0 0-1 0,0 0-2 0,-23-12 1 0,0 0 2 0,-13-1 0 0,-12 3-1 0,1-1-1 0,-12-14 0 0,-2 13 1 0,2-1-2 0,-2-10 2 0,3 23-4 0,-2-11 0 0,1-2 0 0,-13 1-1 0,1 0 2 0,-1 1-1 0,12-1 0 0,24 12 0 0,0 0 0 0,2 0-1 0,22 0 0 0,0 0 1 0,12 0-1 0,12-11 1 0,24-14-1 0,-1 0 1 0,-11 2 0 0,-1 0-1 0,-10-2 0 0,-1 14 1 0,-12-1-1 0,11 1 0 0,-22 11 0 0,-1 11 1 0,-12 1-1 0,-1 24 0 0,2-1 0 0,0 1-1 0,-1-11 1 0,12-14 0 0,12 1 0 0,36 11 0 0,23 2 0 0,0-2-2 0,-22-12 2 0,-14 2 0 0,-12-1-17 0,14 0-82 0</inkml:trace>
  <inkml:trace contextRef="#ctx0" brushRef="#br0">7574 14180 33 0,'-48'-12'2'0,"36"0"1"0,12 1 10 0,0-12 7 0,-11 23-5 0,34 34-3 0,25 26-8 0,35-12-1 0,-24-14-1 0,-34-9 2 0,-61 11 0 0,-47 12-4 0,11-13 0 0,0 26-38 0,38-38-23 0</inkml:trace>
  <inkml:trace contextRef="#ctx0" brushRef="#br0">6788 14679 64 0,'0'-10'1'0,"-13"20"1"0,49 40 14 0,0 9-8 0,-12-13-2 0,-11-9-1 0,-37-24-1 0,0-38-2 0,12-11-1 0,12-24 0 0,12 26 0 0,12-3-1 0,11 24 0 0,13 38 0 0,-12 23 1 0,-25-12-2 0,-11-1 2 0,0-35 1 0,-11-23 0 0,-1-14-1 0,24-10 0 0,11 10-1 0,13 16 0 0,-12 8-1 0,0 26 1 0,-11 33 0 0,-2-21 0 0,-1 9-1 0,3-9 1 0,10-13 0 0,2-12 0 0,11-12-1 0,-24-24 2 0,11 0-1 0,1-11 0 0,-1 11 0 0,2 11 0 0,-14 25 1 0,-11 25 1 0,0 11-1 0,13-1 0 0,-1-10-1 0,-1-25 1 0,25-25 0 0,1-21 0 0,-3 21-1 0,-21 13 0 0,-13 12 0 0,0 12 0 0,12-12 1 0,22-25-1 0,15 14 0 0,-37 22 0 0,0 14-5 0,-12-25-45 0,-12 0-18 0</inkml:trace>
  <inkml:trace contextRef="#ctx0" brushRef="#br0">7419 14335 61 0,'-24'0'2'0,"24"47"-58"0</inkml:trace>
  <inkml:trace contextRef="#ctx0" brushRef="#br0">7014 15370 62 0,'0'0'8'0,"60"-23"-7"0,83-48 12 0,23-13-1 0,-12 2-5 0,-69 45-4 0,-85 37-3 0,12 0-7 0,-84 37-31 0,1-3-14 0</inkml:trace>
  <inkml:trace contextRef="#ctx0" brushRef="#br0">7002 15407 22 0,'-35'12'32'0,"47"-24"-20"0,95-59 7 0,131-73 1 0,36 25-5 0,-72 35-2 0,-143 50-6 0,-82 21-22 0,-13 13-82 0</inkml:trace>
  <inkml:trace contextRef="#ctx0" brushRef="#br0">8004 7608 13 0,'0'0'17'0,"-13"-13"-6"0,13 13-1 0,-12 0-3 0,12 0 2 0,0-11-3 0,-12 11-2 0,12 0-2 0,12-12-1 0,0 12-1 0,22-11 1 0,2-1 1 0,0 0 0 0,24 12-2 0,-13-13 1 0,2 13 0 0,-14-11 2 0,-23-1 2 0,-12 12 1 0,0 0-3 0,0 0-1 0,-24 0-1 0,-12 0-1 0,-23 0 1 0,12 0 1 0,-1 0-2 0,23 12 1 0,14-12 0 0,11 0 0 0,-12-12 0 0,24 12-2 0,12-11 2 0,24-2-1 0,11 13 0 0,25-12-1 0,-13 12 2 0,-11 0-1 0,-13-12 2 0,-23 12-3 0,-24 0 3 0,0-13 0 0,-12 13-1 0,-24 0-2 0,0 13 3 0,-11-13-2 0,-13 12 0 0,13 0 0 0,11-12 0 0,24 13 0 0,12-13 0 0,12 0 1 0,35 0 1 0,13-13-1 0,-11 13 0 0,-2 0 0 0,-12 0 1 0,1-12 0 0,-24 12 1 0,0 0-2 0,-12-12 0 0,0 12 2 0,12 12-113 0</inkml:trace>
  <inkml:trace contextRef="#ctx0" brushRef="#br0">7967 7490 30 0,'0'0'0'0,"0"0"6"0,-12 0-2 0,12-13-3 0,0-11 17 0,-12 11 1 0,0 3-9 0,36-1-5 0,12-2-3 0,11 1 2 0,1 12 2 0,-37 0-2 0,-11 0-2 0,-11 0-1 0,-37 12 0 0,1-12 0 0,11 0 2 0,36 0 0 0,12 0 2 0,25-12-4 0,-16 12 2 0,-21-12-1 0,-10 12 0 0,-1 12-39 0,11-12-22 0</inkml:trace>
  <inkml:trace contextRef="#ctx0" brushRef="#br0">8324 7369 33 0,'-12'0'5'0,"12"0"-3"0,24-11 6 0,-11 11-1 0,10 0-1 0,-23 0-1 0,24 0-2 0,-1-12-2 0,1 1-1 0,-24 11 7 0,-12 0-3 0,-23 0 0 0,-12 11-1 0,22-11 1 0,25 0-1 0,36 0-2 0,-13 0 0 0,13 0 0 0,-36 0 2 0,-11 0 1 0,-25 0-3 0,24 0-44 0,12 0-1 0</inkml:trace>
  <inkml:trace contextRef="#ctx0" brushRef="#br0">4822 10787 24 0,'0'0'0'0,"-11"0"9"0,-1 11-7 0,24-11 5 0,12-11-1 0,-1-1 0 0,-10 12-2 0,-37 0 12 0,-1-11-6 0,14-2-2 0,-1 1-6 0,12 12-2 0,0 0 1 0,12 0-1 0,12 0-4 0,-12 12-65 0</inkml:trace>
  <inkml:trace contextRef="#ctx0" brushRef="#br0">5144 10787 37 0,'-23'0'13'0,"12"0"-9"0,22-12 4 0,12 1 1 0,25 11-2 0,-24 0-4 0,0 0-1 0,-24 0-1 0,0 0 1 0,0 0-1 0,-24 0 0 0,-23 11 1 0,22 1 1 0,14-12-1 0,11 11-2 0,11-11 1 0,14-11 1 0,-2 11-1 0,-11 0-1 0,-24 0 10 0,0 0-7 0,1-12 0 0,11 12-4 0,11 12-86 0</inkml:trace>
  <inkml:trace contextRef="#ctx0" brushRef="#br0">810 14442 22 0,'0'0'0'0,"-25"-23"10"0,14-1 2 0,11-12-2 0,11 12 2 0,14-13 4 0,11 37-5 0,23 25-3 0,2 34-4 0,-2 12-2 0,-12 2-1 0,-35-2 0 0,-48-23 2 0,1-24-1 0,-12-35 1 0,34-50-2 0,13-22-1 0,36-12 0 0,47-26 0 0,1 39 0 0,-38 34-5 0,-33 48-59 0,-13 0 29 0</inkml:trace>
  <inkml:trace contextRef="#ctx0" brushRef="#br0">1298 14526 59 0,'0'0'0'0,"0"0"5"0,24 35 10 0,12 12 2 0,-13-10-5 0,-10-3-3 0,-13-9-4 0,0-13-3 0,-24-12 1 0,12-37-2 0,-1-9 0 0,13-2-2 0,49 0 1 0,-2 25 0 0,13 35-1 0,-1 36 4 0,-23 23-2 0,-13-12 0 0,-23-34 0 0,-11-2-31 0,11-23-60 0</inkml:trace>
  <inkml:trace contextRef="#ctx0" brushRef="#br0">1690 14348 43 0,'-11'-25'9'0,"11"25"10"0,0 12 11 0,11 60-13 0,14 35-2 0,-1-36-10 0,-12-23-2 0,-1-12 0 0,-11-13-1 0,0-23 0 0,0-34-1 0,0-16-1 0,13 3-3 0,10-11-1 0,25 8 2 0,-23 16 1 0,-14 10 1 0,-11 24 0 0,-24 12 1 0,0 34 0 0,-12 27 0 0,36-14 0 0,48-23-1 0,24-24 0 0,-1 0 0 0,-47-12 0 0,-24-12 1 0,-12 12-16 0,0 0-90 0</inkml:trace>
  <inkml:trace contextRef="#ctx0" brushRef="#br0">1334 15085 25 0,'0'0'0'0,"0"0"6"0,-12 0 6 0,12 0-1 0,12 0 1 0,24-25-10 0,0 15-1 0,-13-2 4 0,-11 12 0 0,-12 0 2 0,-35 0-3 0,-1 22 1 0,0-9 2 0,24-13-3 0,12 0-2 0,12 0 0 0,35-13-2 0,-11 13 1 0,0-22 5 0,-12 10 3 0,-12 0-3 0,-12 12-3 0,-24 12-2 0,-24 12 0 0,12-14 0 0,13 3 2 0,35-13-1 0,12-13-2 0,-1-9 0 0,1 22 0 0,-12 0-25 0,-12 0-68 0</inkml:trace>
  <inkml:trace contextRef="#ctx0" brushRef="#br0">1977 14918 38 0,'0'0'0'0,"-24"-11"16"0,1 11 3 0,-2 0-13 0,14 0-4 0,22 0 4 0,37-23-4 0,0-2-1 0,0 0-1 0,-26 25 1 0,-32 0 1 0,-14 13 1 0,-12-1 0 0,0 13 1 0,12-25-1 0,24 0-1 0,12 0-2 0,36-25 1 0,-24 13-2 0,0 12 2 0,-24 0 0 0,0 0 0 0,-24 0-1 0,12 0 0 0,12 0 1 0,-12 0-1 0,24-13 0 0,-12 13 0 0,0 0 0 0,0 0 0 0,-12-11 0 0,12 11-2 0,0 0-13 0,0 0-71 0</inkml:trace>
  <inkml:trace contextRef="#ctx0" brushRef="#br0">2334 13954 26 0,'0'0'0'0,"-35"0"9"0,11 13 6 0,24-13-6 0,36-13-3 0,11 1 3 0,1-13 0 0,-2 15-4 0,-21-1-2 0,-25 11-1 0,0 0-23 0,0 0-47 0</inkml:trace>
  <inkml:trace contextRef="#ctx0" brushRef="#br0">2346 14145 23 0,'-12'0'5'0,"-11"23"-4"0,34-23 7 0,1 0 3 0,24-23 0 0,12 0 0 0,-1-2 0 0,-24 0 2 0,-10 14-10 0,-1 11-39 0,0 11-22 0</inkml:trace>
  <inkml:trace contextRef="#ctx0" brushRef="#br0">2989 13704 16 0,'0'0'3'0,"-13"-13"6"0,13-10 9 0,0 12-4 0,13-13-2 0,-13 24-1 0,0 0-1 0,12 35-2 0,12 25-3 0,12 11-2 0,0 1-2 0,-14-26 1 0,-9-21 0 0,-13-13 0 0,0-12 0 0,0-24 0 0,-24-10-1 0,-11-3 0 0,10-35-1 0,2 26 0 0,10-4 1 0,13 4-1 0,-11-2 0 0,-1 12 0 0,-1 1 0 0,13 35-1 0,13 10 1 0,-1 51 0 0,12 22 0 0,12 12 0 0,-24-35 0 0,34 22 1 0,-33-45 0 0,-13-37 0 0,-13 0 1 0,-9-24-1 0,-14-23-1 0,0-24 1 0,0-25-1 0,13 37 0 0,11 22 0 0,12 14 0 0,0 35 0 0,12 24-1 0,11 23 1 0,13 1-1 0,-13-12 1 0,2-25 0 0,-25-12 2 0,-25-45-2 0,2-14 1 0,-1 0-1 0,12 36 0 0,12-12 0 0,-13 12 1 0,13 12-2 0,0 0 2 0,0 0-2 0,0 0 1 0,0 0 1 0,-10-11-2 0,20 11-58 0,-10 11-6 0</inkml:trace>
  <inkml:trace contextRef="#ctx0" brushRef="#br0">1547 14978 14 0,'0'0'0'0,"-21"0"4"0,8 0 3 0,13 0-1 0,-12 0 4 0,12 0 5 0,0 0-10 0,0 0-2 0,12-12-1 0,12 12-2 0,-14 0 4 0,-20 0 3 0,-26 0 0 0,12 12-1 0,0-1-2 0,12 2-2 0,12-13-1 0,24 0 0 0,-12-13 0 0,0 2 2 0,-12 11 3 0,-12 0-4 0,12 0-1 0,0 11-29 0,12 2-45 0</inkml:trace>
  <inkml:trace contextRef="#ctx0" brushRef="#br0">1941 14918 3 0,'-11'0'12'0,"11"0"-4"0,0 12 3 0,-12-12 1 0,-1 0-2 0,13 0-3 0,0-12-5 0,13 1 0 0,22-1 1 0,1 12 1 0,-12-24-1 0,0 12 0 0,-24 12 0 0,-12 0 1 0,-12 12-2 0,-12 1 0 0,12-2 0 0,13 1 0 0,22-24 0 0,13 1-2 0,0-2 0 0,-12 13 0 0,-12 0-32 0,0 13-20 0</inkml:trace>
  <inkml:trace contextRef="#ctx0" brushRef="#br0">1334 16050 15 0,'0'0'8'0,"-12"0"7"0,12 0-7 0,23-36-5 0,13-12-2 0,-11-23 0 0,-25-2 0 0,-36 2 0 0,0 12 4 0,0 36 2 0,25 0-2 0,11 34-1 0,24 36 7 0,23 84 1 0,24 61-4 0,13 34-7 0,-1-60 2 0,-23-72-1 0,-26-45-1 0,-9-49 3 0,-25-60-3 0,-12-23-3 0,-23-1 1 0,-25 13 1 0,-1 23-2 0,-9 25-1 0,22 11 0 0,13 12 2 0,22 0 0 0,26 0 1 0,10-24 0 0,25-35 0 0,0-12 0 0,-1 21 2 0,-24 16-2 0,-23-3 1 0,0 26 0 0,0 11-1 0,0 36 1 0,13-13 0 0,10 0-1 0,26-23 0 0,-14 0 1 0,1-11-1 0,-36 11 0 0,-13 0 1 0,-23-12-1 0,14-36 1 0,44-11-2 0,39 0 0 0,-2 59 0 0,-23 34 1 0,-24 3 0 0,-12-24 1 0,-12-38 0 0,-12-46-1 0,24 12-7 0,60 22-85 0</inkml:trace>
  <inkml:trace contextRef="#ctx0" brushRef="#br0">2286 15680 33 0,'0'-11'12'0,"-11"11"-20"0,22-36 7 0,14 12 0 0,-14 0 6 0,-11 1 3 0,-11-1-3 0,-1 0-5 0,-1 12 1 0,2 1-1 0,-1 11 3 0,-1 0-2 0,2 0 1 0,-1 11 0 0,-1 12-2 0,2 2 3 0,-12-2 0 0,23 25 0 0,0-12-1 0,12-13-1 0,10-23 0 0,14-34 0 0,-11-3 0 0,-14 24-2 0,2 26 1 0,22 24 0 0,25-26 1 0,-2-47-1 0,-22-12 0 0,-23-34-1 0,-13-14 0 0,-13-47 1 0,2 35 0 0,-1 74 1 0,-1 45 0 0,13 37 1 0,13 35 1 0,23-12 0 0,12-24 0 0,-13-22-1 0,1-37 0 0,0-48-1 0,-12-23-2 0,-24 0-2 0,0 23 3 0,-24 23-1 0,12 27 1 0,12 33-1 0,12 61 5 0,35-1-2 0,1-35-1 0,11-37-2 0,-11-11-42 0,-24-11 1 0</inkml:trace>
  <inkml:trace contextRef="#ctx0" brushRef="#br0">3275 15085 25 0,'0'0'2'0,"-12"0"-14"0</inkml:trace>
  <inkml:trace contextRef="#ctx0" brushRef="#br0">3263 15085 14 0,'0'0'0'0,"-24"0"13"0,12-25-3 0,1 3 0 0,11-14-5 0,11 0 4 0,1 12 3 0,-12 0-1 0,0 13-1 0,0 11-3 0,0 11-4 0,24 60 2 0,24 13-2 0,11 12 1 0,1-37-1 0,-36-22 2 0,-36-14 1 0,-24 0-3 0,-23-11-3 0,12-12 0 0,22-12-23 0,1-23-56 0,24 24 53 0</inkml:trace>
  <inkml:trace contextRef="#ctx0" brushRef="#br0">3227 14716 63 0,'-11'0'6'0,"-1"0"-5"0,12 0 1 0,0-37 0 0,12 27-2 0,-12 33-1 0,11 25-68 0</inkml:trace>
  <inkml:trace contextRef="#ctx0" brushRef="#br0">3632 14442 45 0,'-12'-12'5'0,"0"35"18"0,12 14-5 0,0 34-8 0,-36 1-3 0,-11-13 0 0,22-22-3 0,25-14-3 0,49-12 0 0,22 2-1 0,13-1 1 0,-37-12-1 0,1 0-10 0,-24 0-56 0,-12-12 22 0</inkml:trace>
  <inkml:trace contextRef="#ctx0" brushRef="#br0">3871 14407 54 0,'0'-12'9'0,"-24"-12"-3"0,24 24 11 0,34 0-8 0,38 24-4 0,-12 0 0 0,0 10-1 0,-37 16 2 0,-34-16 1 0,-25 14-4 0,0-12-3 0,25 1-10 0,33-16-60 0,-22-21 35 0</inkml:trace>
  <inkml:trace contextRef="#ctx0" brushRef="#br0">4216 14145 30 0,'0'-12'11'0,"-11"1"12"0,11 22 6 0,23 72-14 0,1 12-7 0,11-11-4 0,-24-37-2 0,-11-36 2 0,0-34-2 0,25-36-1 0,11-14-2 0,23 52 0 0,-59-16 0 0,-23 24 1 0,-37 50 0 0,36 22 2 0,36-11-1 0,70-12-1 0,26-36 1 0,-37-12 0 0,-46 12-4 0,-50 0-44 0,-9 24-30 0</inkml:trace>
  <inkml:trace contextRef="#ctx0" brushRef="#br0">2168 16490 54 0,'0'0'0'0,"-36"-24"5"0,11-11 2 0,38-13 6 0,23 12 11 0,35 47 2 0,1 62-18 0,11 22-3 0,-34-24-2 0,-15-11 2 0,-22-36 2 0,-24 0-3 0,-22-48-2 0,-15-36-1 0,37-23 1 0,24-13-1 0,48-11 0 0,-14 12 1 0,-21 24-1 0,-13 59-1 0,-24 12-21 0,0 24-50 0,12-12 12 0</inkml:trace>
  <inkml:trace contextRef="#ctx0" brushRef="#br0">2667 16408 45 0,'-11'-13'3'0,"11"-11"8"0,11 11 12 0,14 13 1 0,10 37-6 0,-11 10-4 0,12-10-7 0,-24-14 0 0,-12 1-4 0,0 0 1 0,-12-24-3 0,12-12 0 0,-13-24-1 0,13 0 2 0,0-11-3 0,25 11 2 0,11 0-2 0,-1 1 1 0,-11 35 1 0,-12 23 4 0,0 13-2 0,12 1-1 0,0-26-1 0,-24 1-1 0,-12-24-43 0,-12 1-58 0</inkml:trace>
  <inkml:trace contextRef="#ctx0" brushRef="#br0">3119 16383 65 0,'0'0'5'0,"0"-12"14"0,25-12-3 0,-14-11-1 0,-11-1-6 0,0 13-5 0,-11-2-2 0,-1 13 1 0,12 12 2 0,0 0-1 0,-13-13-1 0,13 26 0 0,0 11 2 0,13 23-1 0,23 13-2 0,12 12 1 0,-1-1-4 0,-23-11 4 0,-24-26 3 0,-12-9 0 0,-24-13-3 0,-12-24-1 0,12-13-10 0,13 25-32 0,10 0-69 0</inkml:trace>
  <inkml:trace contextRef="#ctx0" brushRef="#br0">3048 15931 100 0,'-23'0'5'0,"-1"0"18"0,24 0-7 0,11 12 4 0,-11 35-12 0,13-35-4 0,-1-37-4 0,-12-9-30 0,11 22-46 0,-11 12 19 0</inkml:trace>
  <inkml:trace contextRef="#ctx0" brushRef="#br0">3442 15717 75 0,'-24'0'13'0,"24"0"11"0,24-25-9 0,12-10 4 0,-1 11-8 0,13 12-9 0,-24-13-4 0,-1 25-24 0,1-11-35 0,-24 11 9 0</inkml:trace>
  <inkml:trace contextRef="#ctx0" brushRef="#br0">3525 15859 50 0,'0'13'11'0,"-12"-13"4"0,35-13 12 0,26-24-6 0,-2 27 3 0,-11-26-12 0,0 11-11 0,0 14-30 0,-1-1-88 0</inkml:trace>
  <inkml:trace contextRef="#ctx0" brushRef="#br0">4085 15419 85 0,'-25'-24'9'0,"-22"12"17"0,24 12-4 0,23 0-17 0,0 24 3 0,-12 23-1 0,12 13-4 0,35-24-1 0,25-1 0 0,-1-24-2 0,-11-11 3 0,-12-23-3 0,-13 12 0 0,2-26-1 0,-2 3 1 0,-23-3 0 0,11 2 1 0,-22-1-1 0,-1 0 0 0,-11 12 1 0,10 0 0 0,-10-10-1 0,-13 9 2 0,0 13 2 0,1 12-2 0,-14 12-1 0,2 36-2 0,-24 23-5 0,10 36-134 0</inkml:trace>
  <inkml:trace contextRef="#ctx0" brushRef="#br0">2156 17871 2 0,'0'0'0'0,"-13"-60"25"0,13-11 9 0,0 24-8 0,13 47-10 0,11 59-5 0,35 60-2 0,1 0-9 0,-37-72 21 0,1-10-14 0,-12-25 5 0,-24-48-72 0,12 12-22 0</inkml:trace>
  <inkml:trace contextRef="#ctx0" brushRef="#br0">3012 17777 48 0,'-11'0'4'0,"-1"34"12"0,24 14-7 0,12-12-5 0,12-12 4 0,-24-24-2 0,12-24 1 0,-24-12-1 0,-12-35-1 0,-25-12 0 0,1 34-2 0,0 26 1 0,2 23-3 0,-2 23-2 0,0 26-1 0,24 10 0 0,36-23 1 0,12-25 2 0,22-45 1 0,3-38 2 0,-13 0 0 0,-25-35-9 0,-12 48 9 0,-11 11-3 0,0 25-1 0,36 57 1 0,0 62-2 0,0 34 2 0,24 96-10 0,-13-82 5 0,1-49-3 0,0-24 6 0,-12-34 3 0,-2-61 5 0,-21-23 0 0,-60-37-7 0,-49 84 1 0,60-12-1 0,25 0-5 0,70-60-111 0</inkml:trace>
  <inkml:trace contextRef="#ctx0" brushRef="#br0">3668 17109 41 0,'-23'-35'12'0,"10"-13"30"0,13 48-17 0,36 94-8 0,0 61-10 0,11-34-2 0,-11-39-3 0,-24-59 3 0,-12-69 10 0,0-38-11 0,12-23 0 0,24 0-4 0,-2 24 2 0,-9 58-1 0,-25 38-1 0,-35 34-2 0,11 48 3 0,24-35-5 0,59-12 4 0,25-48 1 0,-1-12 0 0,-47 0-3 0,-36 24 5 0,0-24-34 0,0 12-98 0</inkml:trace>
  <inkml:trace contextRef="#ctx0" brushRef="#br0">4526 16668 41 0,'0'0'0'0,"0"-23"22"0,-13 23 14 0,-10 60-12 0,10 24-14 0,26-2-4 0,-1-22-4 0,23-26-1 0,1-34 0 0,11-22 2 0,-22-50 0 0,10 13-2 0,-11 23 0 0,-12 24-1 0,24 37-1 0,-12 9 0 0,22-10-1 0,3-24 5 0,-13-35-1 0,-36-38 1 0,-49 27-1 0,-10 34-2 0,0 24 2 0,35 23-4 0,36-24 1 0,59-11-2 0,25-46-10 0,23-13-1 0,-36-1 12 0,0-1 3 0,-47 14 1 0,-48 35 2 0,-35 24 0 0,-25 72-2 0,13 0-3 0,47-25 2 0,47-36-1 0,13-34 1 0,12-73-2 0,-37-11 4 0,-23-48-1 0,-23 0 0 0,-1 60-1 0,1 35 0 0,10 48-2 0,13 60 0 0,24 35-1 0,12 12 1 0,11-24 0 0,13-24 0 0,-14-34 0 0,15-13 2 0,-13-60 0 0,-14-12 0 0,-9 1 0 0,-25 23 0 0,0 13 0 0,0 11 2 0,0 35-3 0,0 13 0 0,11 12 1 0,25-36 0 0,36-48-1 0,-36-24 0 0,1 25 0 0,-26 22 0 0,1 38-1 0,-1-2 3 0,1-23-1 0,12-35 3 0,0-25-2 0,-12 36-1 0,12 48-2 0,-1 12 2 0,24-25-3 0,-11-22-7 0,-36-49-40 0,-11 37-32 0</inkml:trace>
  <inkml:trace contextRef="#ctx0" brushRef="#br0">5525 15906 66 0,'-72'0'23'0,"61"37"-17"0,58 10-12 0,25-35-65 0</inkml:trace>
  <inkml:trace contextRef="#ctx0" brushRef="#br0">6157 16038 8 0,'12'-11'9'0,"0"-14"29"0,-12 0-7 0,-24 2-18 0,24 0-4 0,-12-2-4 0,12 14 1 0,-12-1 3 0,0 12-5 0,-12 12-2 0,12-1-1 0,1 2-1 0,-1 34 1 0,24 25-2 0,59 35-1 0,12 1 0 0,-47-26 1 0,-49-9 0 0,-33 9-1 0,22-34-101 0</inkml:trace>
  <inkml:trace contextRef="#ctx0" brushRef="#br0">2740 18681 48 0,'-13'0'6'0,"-11"13"-6"0,1 10 2 0,35 0 3 0,59-35 7 0,108-83-1 0,142-95 4 0,537-310 2 0,94-60-7 0,-285 203 14 0,-179 120 2 0,-226 105-18 0,-213 132-3 0,-86 11 1 0,-46 37-44 0,47-12-83 0</inkml:trace>
  <inkml:trace contextRef="#ctx0" brushRef="#br0">19518 2692 36 0,'-23'-25'27'0,"23"0"-21"0,34 2-5 0,-9 0 3 0,9-2 1 0,-9 14 0 0,-1 11 0 0,-12 0-3 0,0 11 0 0,12 26-1 0,-14-3 1 0,15 3-1 0,-14 10 2 0,-11 13-1 0,0 1 0 0,0-27-1 0,-11-10 0 0,-1-11 0 0,-1-2 1 0,13-11 0 0,13-11-1 0,10-26-1 0,13 3-1 0,-11-27 0 0,10 25 0 0,1-11-2 0,11 23 2 0,-22 0 1 0,-14 11 0 0,-11 13 0 0,12-11 1 0,0 11-3 0,0-12 3 0,0 12-3 0,-12 0 4 0,12 0-3 0,-12-11 2 0,12-13-1 0,0 11 1 0,0 13-2 0,-12 0-4 0,0 13-14 0,-24-1-56 0</inkml:trace>
  <inkml:trace contextRef="#ctx0" brushRef="#br0">19601 2608 24 0,'0'0'0'0,"-36"-24"9"0,36 11-9 0,36 2 6 0,-36-1 14 0,12 1-8 0,0 11-3 0,0 11-3 0,12 1 1 0,10 12-3 0,-9 11 1 0,-1-12-2 0,-12 27 2 0,12 8-1 0,-1 2 0 0,1-12-1 0,-11-13 0 0,-2 1-1 0,-22-13 1 0,-2-10 1 0,2-1-2 0,-2-12 0 0,2 0 1 0,11-12 0 0,0-24-1 0,-12-25-1 0,-1 3-1 0,13 22 1 0,36 0-1 0,24-10 1 0,23 9-1 0,-23 13 0 0,-11 1 0 0,-38 11 2 0,-11 0 2 0,-11-1-1 0,11 2-2 0,0 11-1 0,0 0-34 0,0 24-74 0</inkml:trace>
  <inkml:trace contextRef="#ctx0" brushRef="#br0">20208 2977 4 0,'-11'-12'14'0,"11"-1"23"0,-12 2-17 0,12-1-13 0,12 1-3 0,-12 11 2 0,0-13 2 0,0 1-3 0,22 0 0 0,3 12 0 0,11-13-3 0,-25 13 2 0,14 13 1 0,-2 11-3 0,13 12-1 0,-24 12 1 0,1-14 0 0,-26-9 2 0,-23-13 0 0,12-12 0 0,1 0-2 0,23 0 0 0,12 13-2 0,-1-2-1 0,25 36 2 0,-24-11 0 0,-24-12 1 0,-35 0 2 0,-14 0 2 0,3-14 0 0,34-10-2 0,12 0-3 0,59-21-77 0,-36 8 12 0</inkml:trace>
  <inkml:trace contextRef="#ctx0" brushRef="#br0">20697 2929 11 0,'0'0'8'0,"-12"0"-3"0,24-11-4 0,-12 11 0 0,0 0 15 0,0 0 15 0,0 0-21 0,0 0 13 0,0 0-17 0,-12-13-2 0,24 13-2 0,-12 0 14 0,0 0-14 0,0 0-1 0,0-12 0 0,0 24 2 0,-12 24-2 0,-1 12 1 0,13 11-1 0,0-11-1 0,13 0 1 0,-13-1 0 0,0-23 1 0,-13-11 2 0,13-13 1 0,0-25-2 0,0-11-2 0,0-12-1 0,0 13 0 0,13-13 1 0,10 1-1 0,-10 23 1 0,-2-12-2 0,-11 0 2 0,0 24-1 0,0 24-1 0,0 13 1 0,0 34 0 0,0 12 0 0,0-23 0 0,0 0-1 0,0-14 3 0,0-21-1 0,0-13 1 0,-11-36-1 0,11-12 1 0,-13 1-2 0,13 23 1 0,13 0-1 0,11 24-33 0,-13 11-83 0</inkml:trace>
  <inkml:trace contextRef="#ctx0" brushRef="#br0">21292 2631 12 0,'0'0'6'0,"-12"0"4"0,12-12 17 0,0 1-5 0,0-1-13 0,12 12-3 0,24-12-3 0,0-1-1 0,-1 13 2 0,1 0-2 0,0 0 1 0,-12-11-1 0,-1 11-2 0,-11 0 1 0,12 0-5 0,-1 0-17 0,2 24-27 0,-25-24 22 0</inkml:trace>
  <inkml:trace contextRef="#ctx0" brushRef="#br0">21328 2797 20 0,'0'0'8'0,"11"0"12"0,14-11-6 0,10-1-4 0,13 1-1 0,0-2-3 0,-13 1-1 0,-35 12-3 0,0 0-10 0,36 0-71 0</inkml:trace>
  <inkml:trace contextRef="#ctx0" brushRef="#br0">21947 2453 27 0,'-12'-12'7'0,"12"-13"18"0,0 14-12 0,0-1 5 0,0 1-6 0,0 34-6 0,0 38-1 0,12 21-2 0,0 1 0 0,-12-35 0 0,0-24 0 0,0-24 4 0,-12-11-2 0,12-39-3 0,0-8-2 0,0-14 1 0,0-11 1 0,0 36-2 0,0 10 0 0,12 14 0 0,-12 23-1 0,12 60 1 0,-12 45-1 0,0 4 0 0,12-26 1 0,-12-36 1 0,0-47 1 0,0-11 0 0,0-37 0 0,0-23-2 0,0-1 1 0,0 14 1 0,0 21-2 0,12-10 0 0,-12 10 0 0,0 37-1 0,0 0 1 0,0 48-2 0,0 25 3 0,-12-15-3 0,12-11 3 0,0 1-2 0,12-12 2 0,-12-24-2 0,0-12 2 0,0-12 1 0,0-12-2 0,-12 12 0 0,12 12 0 0,0-11-1 0,0 11-124 0</inkml:trace>
  <inkml:trace contextRef="#ctx0" brushRef="#br0">19935 3917 21 0,'0'-11'14'0,"-12"-2"13"0,24-22-3 0,11 12-10 0,1 10-10 0,24 1-3 0,0 12 2 0,22 12 3 0,-33 24-3 0,-25-13 0 0,-12-11 5 0,0-24-4 0,11-11-4 0,0 23 0 0,-11 0 0 0,0 11 0 0,0-11 0 0,13 0 1 0,-13 48 2 0,0 36-1 0,12-24 0 0,-12-13 0 0,0-35 1 0,-12 0 0 0,12-24 0 0,-13-24-1 0,-9-24-1 0,10-11-2 0,24 11 2 0,23 2-1 0,24 8 0 0,-11 16 0 0,0 10 0 0,-35 11 0 0,-13 13 0 0,0 13-19 0,0 22-39 0,0-12 2 0</inkml:trace>
  <inkml:trace contextRef="#ctx0" brushRef="#br0">20518 4001 19 0,'-12'0'17'0,"-1"-11"7"0,13-2-3 0,13 1-6 0,11 0-9 0,0-1-4 0,-12 2 1 0,22-1 3 0,2 1-1 0,0 11-1 0,-11 23 0 0,-1 13 1 0,-24 0-5 0,-13-13 4 0,-10 1-3 0,23 12 0 0,23 0-1 0,1-1 0 0,0-11 0 0,-35-12 6 0,-37-12-1 0,-24 0-3 0,37 12-2 0,35-12-38 0,35 13-51 0</inkml:trace>
  <inkml:trace contextRef="#ctx0" brushRef="#br0">20947 3906 50 0,'13'-25'28'0,"10"13"-16"0,11 1 7 0,2 22-10 0,-11 13-5 0,-13 12 1 0,-36 12 0 0,0-14-1 0,-1 3 0 0,14-13-2 0,-1-1 0 0,12 2-1 0,0-25 1 0,12 0 1 0,35-25-1 0,2 14-2 0,-14-1 1 0,1 12-2 0,0-11 1 0,-13-2-23 0,25 1-47 0,-36 12 30 0</inkml:trace>
  <inkml:trace contextRef="#ctx0" brushRef="#br0">21541 3714 84 0,'0'-11'11'0,"-11"-1"2"0,58 1-12 0,-11-2 0 0,1 13-3 0,22 0-25 0,-35 13-43 0</inkml:trace>
  <inkml:trace contextRef="#ctx0" brushRef="#br0">21577 3858 56 0,'-23'0'12'0,"-36"11"-2"0,69-11-2 0,15-11 3 0,35-12-6 0,23-2-12 0,24 13-71 0</inkml:trace>
  <inkml:trace contextRef="#ctx0" brushRef="#br0">22304 3559 25 0,'-24'-23'31'0,"13"12"-21"0,-1-2 10 0,-1 13-4 0,2 24-8 0,-1 24-2 0,12-2-4 0,0 4-2 0,23-27 1 0,13 13 0 0,12-13 0 0,12-11-1 0,-13-24 1 0,13-11 0 0,-24-13-1 0,-14 0 0 0,-22-1 1 0,0-21-1 0,0-2 0 0,0 36 3 0,-11 13 1 0,-24-12 0 0,-13 23 0 0,12 0-2 0,13 11-1 0,-13 12-10 0,-24 48-100 0</inkml:trace>
  <inkml:trace contextRef="#ctx0" brushRef="#br0">22197 3655 11 0,'-24'-12'20'0,"24"-1"-12"0,0 3-6 0,12-1 4 0,-12-14 5 0,0 0-4 0,12 14-3 0,1-12-2 0,34 10 0 0,0 1 0 0,-23 0-2 0,-12 24-1 0,0 0-48 0,-12-12 28 0</inkml:trace>
  <inkml:trace contextRef="#ctx0" brushRef="#br0">20590 5060 6 0,'-12'-24'18'0,"0"-11"-6"0,12-1-1 0,12-1 0 0,10 3-2 0,14 22-4 0,0 35 0 0,13 37-3 0,-2-1-1 0,-23-11 0 0,-24-24 1 0,-13 13 0 0,-21-37 0 0,-3-25-1 0,37-11-2 0,24-12 3 0,36-23-2 0,-1 12 0 0,-47 35-7 0,-12 24-25 0,-12 12-17 0</inkml:trace>
  <inkml:trace contextRef="#ctx0" brushRef="#br0">21042 5049 9 0,'0'0'0'0,"0"-13"7"0,0 1 8 0,0 0 3 0,11 1-4 0,2-12-5 0,11-2-4 0,23 13-1 0,1 12-2 0,-24 37 0 0,-37-14 3 0,-10 12-3 0,-1-11-1 0,35-1-1 0,38 14-1 0,-14-3 1 0,-11-9 1 0,-48-13 1 0,-35-12-1 0,-2 13 0 0,39-2-19 0,34-11-56 0</inkml:trace>
  <inkml:trace contextRef="#ctx0" brushRef="#br0">21364 4965 30 0,'-12'0'6'0,"-12"-12"3"0,48-24 1 0,11 1-2 0,1 35-1 0,0 35-2 0,-24 13-2 0,-12-12-1 0,0-25-1 0,12-11-1 0,23 24 0 0,-23 12 0 0,-37 12 1 0,-33-14 0 0,10-9-16 0,72-50-47 0</inkml:trace>
  <inkml:trace contextRef="#ctx0" brushRef="#br0">21995 4739 94 0,'-12'-12'6'0,"-12"0"-5"0,48-1-22 0,0 13-47 0</inkml:trace>
  <inkml:trace contextRef="#ctx0" brushRef="#br0">22221 4631 66 0,'0'-11'8'0,"-48"11"-8"0,36-23-14 0,24 23-42 0</inkml:trace>
  <inkml:trace contextRef="#ctx0" brushRef="#br0">21959 4773 56 0,'-24'-10'16'0,"11"-14"6"0,26-24-9 0,35 0-10 0,34 13-2 0,14 11-2 0,-24 0-1 0,-13 11-26 0,-47 13-44 0</inkml:trace>
  <inkml:trace contextRef="#ctx0" brushRef="#br0">22090 4752 10 0,'0'0'0'0,"-83"46"31"0,47-21-6 0,36-25-15 0,71-37-9 0,48-10-22 0,0-13-34 0</inkml:trace>
  <inkml:trace contextRef="#ctx0" brushRef="#br0">22757 4392 16 0,'0'-34'26'0,"-12"34"-5"0,-12 13-14 0,12 69-3 0,12 12-3 0,59-57 0 0,25-49 0 0,11-95-1 0,-72 0 4 0,-93 23 1 0,-62 97-4 0,-11 58-20 0,84 13-41 0</inkml:trace>
  <inkml:trace contextRef="#ctx0" brushRef="#br0">21602 5585 23 0,'-12'-25'21'0,"-12"-10"-2"0,35-1-7 0,25 11-2 0,48 50-1 0,-25 21-6 0,-23 27-1 0,-24-14-1 0,-60-11 2 0,1-36 1 0,11-83-1 0,36-13-2 0,83-11-3 0,37 23-28 0,-37 37-38 0</inkml:trace>
  <inkml:trace contextRef="#ctx0" brushRef="#br0">22114 5525 34 0,'-13'0'17'0,"2"-11"-5"0,11-14 1 0,0 13-5 0,47-1-4 0,-11 13-2 0,1 37 2 0,-26-3-3 0,-11 16 2 0,-11-16-1 0,-2-21 4 0,1 11-6 0,0-13 0 0,12 1 2 0,-36-24-1 0,13 1-1 0,10-13-1 0,38 11-37 0,-1 13-28 0</inkml:trace>
  <inkml:trace contextRef="#ctx0" brushRef="#br0">22233 5644 17 0,'-12'-12'20'0,"12"-1"-1"0,0-10-14 0,48 12-2 0,-1 22 2 0,13 12 0 0,-26 37 0 0,-34-12 0 0,-46 11 2 0,-38-34-2 0,14-14-2 0,33-11-10 0,25 0-31 0</inkml:trace>
  <inkml:trace contextRef="#ctx0" brushRef="#br0">22482 5464 25 0,'0'-23'20'0,"25"12"-4"0,10 34 1 0,1 38-8 0,-25-15-4 0,2-10 0 0,-37-24-1 0,12-24-1 0,-12-49-3 0,35 15 0 0,25-13 0 0,13 22 0 0,-14 26-1 0,26 46 1 0,-38 12 2 0,-23 3 0 0,0-29-2 0,0-8-9 0,0-13-51 0,0-13 29 0</inkml:trace>
  <inkml:trace contextRef="#ctx0" brushRef="#br0">22983 5227 62 0,'-24'-12'5'0,"48"1"-2"0,24-2 0 0,0 1-2 0,11 0-9 0,-23-1-27 0,-25 13 9 0</inkml:trace>
  <inkml:trace contextRef="#ctx0" brushRef="#br0">23019 5393 34 0,'-24'0'9'0,"-1"12"15"0,25-24-17 0,61-22-6 0,34-27-14 0,12 1-23 0,-71 49 10 0</inkml:trace>
  <inkml:trace contextRef="#ctx0" brushRef="#br0">23519 5024 26 0,'0'0'0'0,"0"-23"33"0,-12 11-22 0,12 24-6 0,0 47 0 0,0 14-5 0,23-27 1 0,25-21-2 0,24-14 1 0,-1-35-1 0,-11-23 1 0,-48-14 1 0,-24 14 3 0,-24-24 5 0,-11 11 3 0,-25 49-4 0,1 11-5 0,10 47-8 0,-21 13-46 0,57-25 0 0</inkml:trace>
  <inkml:trace contextRef="#ctx0" brushRef="#br0">22364 2537 9 0,'-12'0'11'0,"12"-25"3"0,0 13 9 0,0-11 2 0,0 23-6 0,0-11-8 0,12 22 0 0,-12-1-8 0,24 27-1 0,-12-1 1 0,-12 0 0 0,23-1 0 0,-11-11-1 0,-1-12-2 0,2-12 1 0,10-12 0 0,2-24-1 0,10-23 0 0,25-14 2 0,-1 2-3 0,-11 24 0 0,-23 0 1 0,-2 23 2 0,13 0-1 0,-25 0 1 0,1 12 0 0,-1 1 1 0,-11 11 1 0,0-12 3 0,0 12-5 0,0 0 0 0,-11 0-1 0,11 0-1 0,0 12-20 0,-12 11-67 0,12-23 45 0</inkml:trace>
  <inkml:trace contextRef="#ctx0" brushRef="#br0">16422 1798 20 0,'0'0'1'0,"-24"-12"3"0,24 1 4 0,12-49 23 0,0 36-17 0,-12-13-3 0,24 14-7 0,11-13 1 0,1 13-2 0,11 0-2 0,24 34 2 0,-10 24 2 0,10 37-4 0,-1-1-1 0,-21-11 2 0,-26-1 1 0,-23-11 0 0,0-23 0 0,-23-14 1 0,-1-11-2 0,-11-24-1 0,24-24-1 0,11-12-2 0,11-24-1 0,12 26 4 0,13-14-4 0,24 13 0 0,-26 11 2 0,-9 25 1 0,-14 23-2 0,-11 0-9 0,13 0-80 0</inkml:trace>
  <inkml:trace contextRef="#ctx0" brushRef="#br0">17291 1941 38 0,'-12'-11'15'0,"0"-14"1"0,-1 0 5 0,13 14-9 0,25 11-6 0,-1 0 0 0,-12 48 1 0,24-1-2 0,-26 1 0 0,3-12 0 0,-1-12-1 0,-12-11-1 0,0-13 0 0,0-13 5 0,-12-35-8 0,-1 12 0 0,13-11 0 0,0-1-1 0,13 12-1 0,10 1 2 0,2 22-1 0,-14 13 0 0,2-11 1 0,10 22 1 0,14 2 0 0,-14 11-2 0,13-1 2 0,-12 1 0 0,-12 13 0 0,-1-14 1 0,1-12-1 0,-12-11 0 0,0 0 0 0,12 0 4 0,-12-11-5 0,-12-1-49 0,12 1-46 0</inkml:trace>
  <inkml:trace contextRef="#ctx0" brushRef="#br0">17814 1607 8 0,'0'0'6'0,"0"-12"4"0,0 0 4 0,-11 1 3 0,-1 11-5 0,12-12-4 0,0 1-1 0,0-2 2 0,0 13 0 0,0 0-1 0,-13 24-3 0,13 23 0 0,13 25-3 0,10-13 1 0,-23-11 1 0,13-25-1 0,-1 2 0 0,-12-13 1 0,12-1-2 0,-12 1 0 0,0-12-1 0,0 0 2 0,0 0 0 0,0-23-2 0,12 11-1 0,0-13-1 0,11-22 0 0,-11 0 0 0,12 11 0 0,-12 24 7 0,-1-12-7 0,2 1 0 0,10-2 2 0,-11 2-2 0,12 0 1 0,-12 10 0 0,0 13 0 0,-12 0 1 0,-12 36 2 0,0-1 0 0,-12 1-3 0,1 0-5 0,11-11 7 0,-1-14-1 0,2-11 0 0,11 10-1 0,0 3 1 0,0-1-1 0,-12-12 1 0,12 0 0 0,-13-25-1 0,13 25 0 0,0-10 1 0,0 10-2 0,25 0 1 0,-14-11 0 0,2 11 0 0,-13 0 0 0,12 0 1 0,-1 0-2 0,1 11 3 0,12 12 0 0,-12-11-1 0,0 0-1 0,12 1 1 0,-12 10-2 0,12-12 1 0,-12-11 2 0,-1 13-2 0,-11-13 1 0,0 12 0 0,0-12 1 0,0-12 5 0,0-1-7 0,-11-21-38 0,11-16-41 0,11 40 27 0</inkml:trace>
  <inkml:trace contextRef="#ctx0" brushRef="#br0">18363 1405 13 0,'0'0'10'0,"-12"0"11"0,-12 0 4 0,12 12-10 0,12-12-8 0,12 0 3 0,12-12-4 0,12-12-3 0,11 12-3 0,-23-13 0 0,-1 15 0 0,-10 10-3 0,-1 0-13 0,-12 0-20 0,0 10-15 0</inkml:trace>
  <inkml:trace contextRef="#ctx0" brushRef="#br0">18315 1607 33 0,'-13'0'21'0,"2"0"0"0,11-12-5 0,36-11-1 0,11-13-3 0,1 12-5 0,-25 0-3 0,-10 24-1 0,-1 0-2 0,-12 0 0 0,0-12-5 0,0 12-28 0,0 0-27 0</inkml:trace>
  <inkml:trace contextRef="#ctx0" brushRef="#br0">18756 988 35 0,'-12'-12'9'0,"12"-1"7"0,-24-8 2 0,12 21-10 0,12 21 1 0,0 52-2 0,0-37 1 0,0-13-1 0,0-11 2 0,-12-35-6 0,-1-14-4 0,13 3 1 0,-11-3-2 0,11-10 1 0,11 10-1 0,-11 14 2 0,13 23 1 0,-1 12 2 0,24 49 2 0,0 57-2 0,-13-47 3 0,-11-11-3 0,-1-12-1 0,-11-25 0 0,0-12 2 0,-11 2-1 0,-1-1-5 0,-23 0 2 0,-1 12 1 0,12-14 0 0,24-10-2 0,0-10 2 0,60-26-2 0,-2-12 4 0,3 12-4 0,-2 1 2 0,-47 11-2 0,-12 12 2 0,0 0-23 0,0 24-46 0,0 0 16 0</inkml:trace>
  <inkml:trace contextRef="#ctx0" brushRef="#br0">17339 2918 36 0,'0'-13'6'0,"0"-58"22"0,12 34-3 0,-12 3-7 0,10 9-6 0,3 13-4 0,23 12-3 0,12 24-2 0,11 23 0 0,-11 14-1 0,-12-1 0 0,-25-13 2 0,-34-12 0 0,-13-23-2 0,12-1 0 0,1-22-1 0,23-36-1 0,0-37 0 0,11-11-1 0,37 1 0 0,23 21 0 0,-23 25 0 0,0 25 0 0,-36 23-16 0,11 23-18 0,-12 2-50 0</inkml:trace>
  <inkml:trace contextRef="#ctx0" brushRef="#br0">17863 2847 59 0,'-12'-25'16'0,"0"-11"4"0,24 0 2 0,-12 24-9 0,12 24-2 0,0 12-3 0,11 24-6 0,0-2-1 0,-10-21 3 0,-1 0-1 0,-12-25 0 0,0 0 0 0,0-13-2 0,-12-24 0 0,12-9-1 0,12-13 1 0,12-1-3 0,-1 24 1 0,1 11 2 0,0 25 0 0,1 50-1 0,-2 21 0 0,1-24-1 0,-12-10 3 0,-12-37 0 0,0 0-2 0,0-50-27 0,11 27-34 0,-11 12-6 0</inkml:trace>
  <inkml:trace contextRef="#ctx0" brushRef="#br0">18327 2715 80 0,'-12'0'12'0,"-1"-36"-2"0,49-12-1 0,-11 25-2 0,-25 11 4 0,-12 0-1 0,-1-24-3 0,2 36-1 0,22 36-2 0,14 35-2 0,-1 24 0 0,23 2 0 0,-23-26 1 0,-12-37 4 0,-37-9 4 0,-22-13-7 0,-13-24-3 0,24 0-18 0,25-60-62 0,22 37 14 0</inkml:trace>
  <inkml:trace contextRef="#ctx0" brushRef="#br0">18338 2298 82 0,'-11'-12'11'0,"11"12"6"0,0 0 7 0,0 0-13 0,0 12 5 0,-12 1-13 0,-1 10 0 0,13-35 0 0,0-24-3 0,13 0-2 0,-1 36-23 0,-12 36-71 0,11-36 62 0</inkml:trace>
  <inkml:trace contextRef="#ctx0" brushRef="#br0">18577 2369 23 0,'-12'13'28'0,"0"-13"10"0,12-13-17 0,0 1-11 0,12-11-4 0,12 11-4 0,24-12-1 0,11-13 0 0,-23 14-6 0,-12 0-16 0,-12 23-11 0,-12 0-33 0</inkml:trace>
  <inkml:trace contextRef="#ctx0" brushRef="#br0">18601 2487 18 0,'-24'25'23'0,"12"0"10"0,0-25-12 0,24-13-10 0,24-34-2 0,12 11-2 0,-14 11-5 0,-9 2-2 0,-1 12-19 0,0-14-28 0,-12 13 5 0</inkml:trace>
  <inkml:trace contextRef="#ctx0" brushRef="#br0">19041 1988 50 0,'0'0'0'0,"-36"0"34"0,13 0-23 0,-1 13 3 0,12 34-2 0,1 1-1 0,-2-1-4 0,13-23-4 0,13-1-1 0,10 2-1 0,24-13 0 0,1-24 0 0,0-24 0 0,0 0 0 0,-13-11-1 0,-12 23 1 0,-10 0 0 0,-13-12 0 0,0 0-1 0,0 13 0 0,-13 11 2 0,-10 1 2 0,-12-2-2 0,-1 13 0 0,12 0-1 0,12 13 0 0,-12 21 0 0,1 3 0 0,-2-3 1 0,2-21-2 0,23-13-15 0,0 12-44 0,0 0-7 0</inkml:trace>
  <inkml:trace contextRef="#ctx0" brushRef="#br0">12504 1583 48 0,'0'-23'2'0,"12"-25"-2"0,35 12 1 0,25 36 1 0,11 60 4 0,-11 58 0 0,-26 3-3 0,-21-39 1 0,-37 14 2 0,-35-25-3 0,10-47 3 0,1-37 1 0,25-58-3 0,-1-36-3 0,35-12 0 0,13 24 1 0,24-36-3 0,23 36 8 0,-11 35-5 0,-12 26 0 0,-13 34 0 0,-11 0-13 0,-24 0-67 0</inkml:trace>
  <inkml:trace contextRef="#ctx0" brushRef="#br0">13266 1893 50 0,'0'0'2'0,"-13"-24"0"0,26 12 0 0,-1-23 6 0,-12 22 7 0,0 2-9 0,36-25-5 0,12-1 0 0,22 27 0 0,-10 45 2 0,-36 13 0 0,-36 23 2 0,-47-10-2 0,35-27-2 0,35-34 0 0,61 12 0 0,-12-12 1 0,-47 12 8 0,-50 24 2 0,-58 0-7 0,35-24-4 0,48 1-18 0,24-26-80 0</inkml:trace>
  <inkml:trace contextRef="#ctx0" brushRef="#br0">13754 1704 91 0,'-35'-13'8'0,"-1"13"-7"0,48-24 3 0,70-12-5 0,2 12 8 0,-23 24 1 0,-2 47-6 0,-36 24-2 0,-46 2 3 0,-36-2-1 0,10-10-1 0,2-27 2 0,47-22 0 0,0 0 5 0,47-47-3 0,25-1-1 0,-2-1-2 0,3 3-10 0,10-3-111 0</inkml:trace>
  <inkml:trace contextRef="#ctx0" brushRef="#br0">14373 1453 78 0,'0'0'2'0,"-11"0"-2"0,58-25 1 0,26-9-2 0,-3 9 1 0,-10 25-40 0,-48-12 11 0</inkml:trace>
  <inkml:trace contextRef="#ctx0" brushRef="#br0">14445 1583 54 0,'-24'12'5'0,"-12"0"-1"0,24 1 7 0,48-26 0 0,0 1 5 0,35-23-12 0,25-1-4 0,-1 0-22 0,-71 24-38 0</inkml:trace>
  <inkml:trace contextRef="#ctx0" brushRef="#br0">14909 1131 49 0,'0'0'16'0,"-23"-24"-12"0,46 60 3 0,25 23 12 0,0 25-3 0,-26-13-4 0,3-23-5 0,-14-36-4 0,-11-1 1 0</inkml:trace>
  <inkml:trace contextRef="#ctx0" brushRef="#br0">12194 1357 50 0,'0'0'0'0,"-35"-23"9"0,24 23-13 0,34 60 1 0,60 82 7 0,60 215 4 0,12 11-2 0,22-33-1 0,-45-121 1 0,-60-59 1 0,-37-84-2 0,-35-47-9 0,0-24-57 0</inkml:trace>
  <inkml:trace contextRef="#ctx0" brushRef="#br0">12087 1643 59 0,'-12'-12'4'0,"-24"-36"-2"0,72-36-4 0,143-58-3 0,94-24 4 0,49-1 0 0,-120 72 4 0,61-13-3 0,46-22-3 0,-10 11 0 0,-38 35 2 0,-47 25-1 0,-47 11 1 0,-36 23 1 0,-48 2 1 0,-23 23 8 0,-12 12-5 0,-25 24-3 0,25 60 2 0,35 141 3 0,83 251 7 0,2-70 5 0,-37-133-11 0,-49-130-3 0,-33-36 0 0,-26-37-1 0,-23-69-102 0</inkml:trace>
  <inkml:trace contextRef="#ctx0" brushRef="#br0">13087 2941 67 0,'-36'-12'3'0,"13"-12"0"0,35-13-2 0,-1-9 10 0,-22 46-4 0,-1 0-6 0,-12 12-1 0,0 12 1 0,12-14 1 0,12 3 2 0,24-13-1 0,48-13 1 0,59-69 1 0,106-49 0 0,85-24-2 0,59 12 3 0,-23 24-5 0,-24 12 0 0,-37 11-3 0,-11 2 0 0,-60 22 0 0,-71 25 4 0,-120 34 6 0,-47 2 7 0,-23-1-12 0,11 12-3 0,12 0-115 0</inkml:trace>
  <inkml:trace contextRef="#ctx0" brushRef="#br0">13409 2429 13 0,'0'0'12'0,"0"-13"-10"0,23 2 0 0,13-12 0 0,0 10 0 0,-12 1 2 0,-24 12 4 0,12-12-1 0,-12 12-2 0,0 0 9 0,0 0-13 0,0 0 2 0,0 12-61 0</inkml:trace>
  <inkml:trace contextRef="#ctx0" brushRef="#br0">14076 2179 22 0,'0'0'1'0,"-36"0"2"0,36-12-2 0,-12 12 0 0,12-11 0 0,0 11 8 0,12-13-3 0,24 1-1 0,23-13-2 0,-23 15-2 0,-24 10 4 0,-37 0 1 0,-21 10-3 0,-2 3 2 0,24-1 1 0,24-12-4 0,12 0-2 0,12 25-23 0,-24-25-15 0</inkml:trace>
  <inkml:trace contextRef="#ctx0" brushRef="#br0">14230 2989 21 0,'-11'-12'-1'0,"-14"-13"12"0,25-9 0 0,13 9-2 0,34-21-5 0,49 33-3 0,23 47 3 0,0 75 1 0,-36-13-1 0,-36-14-2 0,-34-9 2 0,-49-39 3 0,-24-34 9 0,0-71-5 0,13-13-6 0,47 0-3 0,60-10-2 0,23 12-1 0,-23 32-2 0,-25 27-88 0</inkml:trace>
  <inkml:trace contextRef="#ctx0" brushRef="#br0">14969 3084 27 0,'0'0'1'0,"-12"-11"5"0,12-14 10 0,-12 0 16 0,0 14-13 0,12-1-13 0,24-11-4 0,12-2-1 0,11 2 1 0,1 23 6 0,-24 48-3 0,-24-2-1 0,0-9-2 0,23-24-1 0,61-2 0 0,-36 24-1 0,-37 1 1 0,-83 12 3 0,-10-12-1 0,57-26-1 0,25-10-54 0,0 0-23 0</inkml:trace>
  <inkml:trace contextRef="#ctx0" brushRef="#br0">15338 2929 72 0,'-24'-24'4'0,"24"24"-3"0,12-12 0 0,0 24 10 0,0 12 5 0,12 24-9 0,12-2-4 0,-13-33 0 0,13-1 1 0,0-48 1 0,0-11-5 0,-13 34-1 0,0 50 5 0,-10 10 0 0,-1 1-3 0,-1-25 1 0,-11-11 0 0,0 0-47 0,0-12-33 0</inkml:trace>
  <inkml:trace contextRef="#ctx0" brushRef="#br0">15648 2679 97 0,'0'0'2'0,"-25"-24"2"0,85 0-3 0,36-36-1 0,-25 49 0 0,-23-1-1 0,-36 12-89 0</inkml:trace>
  <inkml:trace contextRef="#ctx0" brushRef="#br0">15755 2797 58 0,'-12'0'6'0,"-36"13"2"0,48-13 11 0,35-36-16 0,49-23-2 0,24-1-23 0,-49 36-42 0</inkml:trace>
  <inkml:trace contextRef="#ctx0" brushRef="#br0">16231 2416 41 0,'-24'-23'35'0,"-11"35"-25"0,23 12-9 0,12 34 1 0,0 3 0 0,35-38 2 0,1-10 1 0,36-13-3 0,-26-13 0 0,-21-10 0 0,-25-13-1 0,0-10 0 0,0 9 1 0,-12-10 0 0,-24 10 10 0,-11 14-4 0,-13 12-2 0,24 22-4 0,13 49-3 0,10 35-13 0,13-60-72 0</inkml:trace>
  <inkml:trace contextRef="#ctx0" brushRef="#br0">15290 3525 47 0,'-35'-13'14'0,"11"26"-12"0,24-13-3 0,-12 0 3 0,-12 11-1 0,24-11-1 0,0 0 0 0,11 0 2 0,25 0 1 0,-11 0-1 0,-14-11 4 0,-22 11 13 0,-14 0-8 0,14 0 1 0,11-13-7 0,11 1-5 0,25 12-88 0</inkml:trace>
  <inkml:trace contextRef="#ctx0" brushRef="#br0">15587 3346 15 0,'0'0'9'0,"0"0"-2"0,25 0-1 0,11-13-1 0,-1 2 0 0,-11-12-1 0,-24 23-2 0,0 0 2 0,-35 11-2 0,-1 1 0 0,12-12 2 0,-1 11-1 0,14 2 3 0,11-13 3 0,0-13-5 0,11 13-3 0,2-11-2 0,-1 11 4 0,-1 11-65 0</inkml:trace>
  <inkml:trace contextRef="#ctx0" brushRef="#br0">4132 7490 89 0,'-59'-13'5'0,"46"13"-3"0,49 0 19 0,24 0-2 0,48-24-6 0,-13 11-6 0,-13 13 1 0,-57 0-4 0,-25 13 3 0,-12-26 1 0,-47 3 0 0,-25 10-2 0,25-24-2 0,35 24-1 0,48 0-2 0,35 0 1 0,-35-12 0 0,-12 0-1 0,-12 12-67 0,0 12-11 0</inkml:trace>
  <inkml:trace contextRef="#ctx0" brushRef="#br0">3323 6203 0 0,'0'-48'42'0,"-12"1"-13"0,12 10-9 0,12 14-12 0,-12 23-7 0,11 48 3 0,14 82 9 0,-2 133-4 0,-12 213-5 0,26 49-5 0,33-110 0 0,-21-152 2 0,-37-85 7 0,-1-83-4 0,2-83-9 0,-26-83-106 0</inkml:trace>
  <inkml:trace contextRef="#ctx0" brushRef="#br0">3204 6048 54 0,'-24'-59'25'0,"-1"11"-8"0,74 23-14 0,94 4 7 0,71-4-1 0,85-11-4 0,69 0-1 0,84-11-1 0,48-1 2 0,60 12-2 0,36 1-1 0,47 22 1 0,12 2-4 0,-13 11 2 0,-22 24-1 0,-49 23-2 0,-35-11 2 0,-37-11 0 0,-57-2-1 0,-73-12 1 0,-60 1-3 0,-58 0 3 0,-73 1 4 0,-70-2-4 0,-85 1 0 0,-23-1-1 0,0 26 2 0,-23 70-2 0,-37 119 4 0,-11 95-3 0,-1 108-2 0,25 25 0 0,23-62 2 0,24-119 2 0,0-71 1 0,0-47 0 0,0-59-1 0,-61-25-19 0,3-59-83 0</inkml:trace>
  <inkml:trace contextRef="#ctx0" brushRef="#br0">3132 8562 44 0,'0'0'0'0,"-24"0"36"0,48 11-8 0,35-11-11 0,84-11-4 0,36 11-6 0,71-13-4 0,36 1 2 0,70-13 2 0,61-9-2 0,37-3 2 0,34 14-3 0,24 12 1 0,36-2-4 0,23 1-3 0,38 0 2 0,-15-12-1 0,-22 24-1 0,-25 0 3 0,-58 0-1 0,-61 0-2 0,-58-12-1 0,-38 1 3 0,-80 22-2 0,-74 1 3 0,-71-12-2 0,-49-12 6 0,-45 1 2 0,-13-26 0 0,-13 14-5 0,-22-1-1 0,-24 24-135 0</inkml:trace>
  <inkml:trace contextRef="#ctx0" brushRef="#br0">9170 7632 0 0,'0'0'0'0,"-12"0"0"0,12-12 15 0,0 12 26 0,0 0-18 0,0-12-3 0,23-1-15 0,14 13-4 0,10-11 0 0,-11 11-1 0,-36 11 1 0,0-11 2 0,-13 0 0 0,-23 13-3 0,13-1 1 0,-1 0-1 0,24-12 1 0,0 0-1 0,36 0 1 0,-36 0-1 0,0 0 3 0,-12 0-2 0,1 0-1 0,-2 0 0 0,13 0 2 0,0 0 6 0,13-12-118 0</inkml:trace>
  <inkml:trace contextRef="#ctx0" brushRef="#br0">10563 7620 6 0,'0'-12'29'0,"0"-1"-1"0,-12 13-11 0,12 0-4 0,0-11-4 0,23-1 2 0,13 12-3 0,12-11-7 0,0 11 1 0,-12 0-2 0,-25 0 3 0,-11 0 4 0,-11 0-6 0,-25 0-1 0,0 0 1 0,12 0-1 0,24 11 0 0,0-11 1 0,37 0-1 0,-37 0 1 0,11 0-1 0,-11 0 0 0,-11 0 3 0,-2 0-4 0,13 12-114 0</inkml:trace>
  <inkml:trace contextRef="#ctx0" brushRef="#br0">7979 7513 9 0,'0'-12'20'0,"-12"12"-7"0,12-11 21 0,-12-14-11 0,12 13 7 0,0 12-24 0,36 0 0 0,11 0 1 0,12 0-5 0,-10 12-1 0,-2-12 0 0,0 12 1 0,-22-12 0 0,-14 0 2 0,-11 0 3 0,-11 0-4 0,-14-12-3 0,-22 12 1 0,0 0 1 0,-2 0-1 0,-10 0-1 0,25 0 0 0,9 12 1 0,13-12 0 0,24 0-1 0,24-12 1 0,23 12-1 0,-11-12 0 0,-2 12-1 0,-21 0 2 0,-14 0-1 0,-11 0 0 0,-11 0 1 0,-25 0 0 0,-11 0 2 0,-13 0-3 0,14 12 0 0,21-12 0 0,1 12 0 0,24-12 0 0,0 13 0 0,0-2 0 0,24-11 0 0,12 0 0 0,-1 0 1 0,25-11-1 0,-13-2-1 0,-23 13 0 0,-12 0 1 0,-37 0 1 0,-21 0 1 0,10 0-2 0,-12 0 0 0,14 0 0 0,9 13 0 0,1-2 0 0,0-11 0 0,12 0 0 0,12 0 1 0,0 0-1 0,24-11 0 0,0 11 0 0,13 0 1 0,20-13-2 0,-8 13 1 0,-25 0 0 0,-12 0 1 0,-36 0-2 0,-12 0 2 0,-12 0-1 0,14 0-1 0,-15 0 2 0,1 0-2 0,25 13 3 0,-2-13-4 0,14 11 3 0,35-22-1 0,23-2 1 0,1 1 0 0,-11 12-2 0,-16 0 0 0,-8-12 1 0,-1 12 1 0,-12 0 1 0,-12 0-2 0,-11 0-1 0,-13-13 2 0,0 13-1 0,0 13 1 0,13-13-1 0,11 0 0 0,12 0-1 0,0 0 2 0,12 0 0 0,-1-13-1 0,-11 13-2 0,0 25-154 0</inkml:trace>
  <inkml:trace contextRef="#ctx0" brushRef="#br0">10683 7584 30 0,'0'0'20'0,"-13"0"-15"0,13-12 11 0,0 12 13 0,0-11-6 0,13-1-11 0,10 12-7 0,24-12-1 0,25 12 1 0,-24-13 0 0,-38 13 4 0,-10 0 2 0,-34 0-8 0,-39 0-1 0,3 13 3 0,34-1-1 0,24-12-2 0,24 12-2 0,35-12 2 0,1 0-2 0,0 11 1 0,-24-11 0 0,0 0 0 0,-24 0 1 0,-24 0 2 0,-48 12-3 0,13-12 1 0,47 0 0 0,35-12-1 0,25 1-2 0,0 34-148 0</inkml:trace>
  <inkml:trace contextRef="#ctx0" brushRef="#br0">7955 7620 24 0,'0'-12'50'0,"24"-1"-48"0,47 2 20 0,13-12 0 0,-14-1-10 0,2 0-2 0,-36 1 0 0,-36 23-2 0,-24-25-6 0,-35 25-2 0,-24 0 3 0,11-12-1 0,36 12 1 0,36 0-1 0,59-13 0 0,12 13-3 0,14 0 3 0,-50 0-2 0,-35-10 7 0,-12 10-5 0,-60 0-2 0,-22 10 3 0,34-10 0 0,71 0-8 0,38 0-106 0</inkml:trace>
  <inkml:trace contextRef="#ctx0" brushRef="#br0">10694 7524 17 0,'-11'0'15'0,"-2"-11"17"0,13 11-6 0,0-12-12 0,0 12 3 0,60-11-6 0,35-2-7 0,-1 1 4 0,-45 12-4 0,-37 12-2 0,-24-12 7 0,-24 0-5 0,-35 0-3 0,11 13 1 0,12-13-2 0,25 11 1 0,23 1-1 0,12-12 1 0,22 0 0 0,27 11 0 0,-15 2 0 0,-10-13 0 0,-36 0 1 0,-11 0 0 0,-48 0-1 0,-1 12 0 0,36-12-1 0,24 0 0 0,36 0 1 0,24 0 0 0,-25 12-1 0,-23-12 2 0,-12-12 2 0,-25 0-18 0,3 24-86 0</inkml:trace>
  <inkml:trace contextRef="#ctx0" brushRef="#br0">7979 7632 19 0,'0'0'32'0,"-12"-12"-6"0,24 0-12 0,-12-1-7 0,0 13-2 0,36 0-1 0,35 0 1 0,0-11-3 0,-24-1 4 0,-34 1 3 0,-13 11 2 0,-49 0-8 0,3 11 1 0,10-11-1 0,24-11-2 0,24 11 2 0,-1-12-7 0,2 12-78 0</inkml:trace>
  <inkml:trace contextRef="#ctx0" brushRef="#br0">3204 7572 0 0,'0'-23'57'0,"12"11"-46"0,-12 12-2 0,0 0-5 0,11 12-2 0,13 11 0 0,36-11 1 0,-12 12 3 0,11-24 3 0,-11-24 3 0,-1-23-6 0,37 0-2 0,-25-3-2 0,0 16 1 0,-34 22-3 0,-25 12 0 0,11 0-1 0,-11 12-79 0,-11 1 31 0</inkml:trace>
  <inkml:trace contextRef="#ctx0" brushRef="#br0">3287 7620 25 0,'0'0'20'0,"0"12"-17"0,24-12 16 0,-12 13 3 0,-1-2-14 0,14 1-1 0,9-24-1 0,39-24-1 0,22-23-2 0,12 11-1 0,-35 12-1 0,-49 12 0 0,25 1-3 0,-24 33-107 0</inkml:trace>
  <inkml:trace contextRef="#ctx0" brushRef="#br0">9479 12573 31 0,'-12'-48'33'0,"12"13"7"0,0 22-18 0,12 13-16 0,-1 13-4 0,2 45 1 0,10 38 1 0,-10 47 1 0,11 24-1 0,10 59-1 0,15 36-4 0,-1 48-1 0,-1 35 0 0,1 36-2 0,11-12 0 0,-11-47 1 0,-12-37 6 0,-24 12 3 0,0 37-6 0,0 23-5 0,23 1-10 0,-24-72 7 0,2-48 9 0,10-72 3 0,-10-11-3 0,-1 0-6 0,-1-48-11 0,2-59-64 0,-13-71 59 0</inkml:trace>
  <inkml:trace contextRef="#ctx0" brushRef="#br0">16873 12656 62 0,'-11'-35'14'0,"-1"12"-6"0,24 23 22 0,-24 0-15 0,-1 46-7 0,38 38-6 0,-1 23-2 0,-1 60-1 0,-10 95-2 0,-1 47 1 0,0 60-1 0,0-47 0 0,-12 118 5 0,11-23-2 0,0 47-5 0,-11 36 0 0,25-59-3 0,11-96 3 0,-25-35 6 0,-22-36-3 0,11-132 9 0,-12 25-10 0,12-12 0 0,0-60-1 0,0-72-66 0,0-23 43 0</inkml:trace>
  <inkml:trace contextRef="#ctx0" brushRef="#br0">10229 12835 69 0,'0'0'0'0,"-23"-36"37"0,23 11-2 0,0 50-14 0,23 59-6 0,1 12-9 0,-12-14-3 0,-12-46-2 0,0-12-33 0,0-36-86 0</inkml:trace>
  <inkml:trace contextRef="#ctx0" brushRef="#br0">10110 12621 37 0,'0'0'0'0,"-60"0"54"0,24 23-7 0,-10 61-25 0,10 35-12 0,24 24-8 0,48 1-2 0,35-14-1 0,12-34 1 0,25-38 1 0,-1-45-1 0,-1-38 2 0,1-58-2 0,-46-12 3 0,-26-24-3 0,-35 23 2 0,-12 1-1 0,-36 12 1 0,-11-12 1 0,-25 11 5 0,2 49-5 0,22 35-2 0,-47 82-4 0,0 39-93 0,95-98 35 0</inkml:trace>
  <inkml:trace contextRef="#ctx0" brushRef="#br0">11028 12883 17 0,'-13'-12'10'0,"13"-12"14"0,13 12 13 0,-13-12-3 0,23 0-7 0,-12 24-14 0,2 60-4 0,23 11-5 0,-13 1-1 0,-23-1-1 0,12-35 1 0,-24-12-1 0,1-36 1 0,-1-36-1 0,12 0-1 0,12 1-1 0,23-1 0 0,1 13 0 0,-12 35 0 0,12 12 0 0,-13 22 0 0,-23 16 1 0,0-16-1 0,0-10 2 0,-11-24-1 0,11-35 1 0,0-13-2 0,0 12 1 0,23 13-1 0,37 34-4 0,-13 25 5 0,-11-12-2 0,-25 12 3 0,-22 12-3 0,-14-37-10 0,25 1-77 0,0-12 44 0,13 0 5 0</inkml:trace>
  <inkml:trace contextRef="#ctx0" brushRef="#br0">11635 12871 144 0,'0'0'3'0,"-24"-24"8"0,24 12 5 0,11 24-13 0,2 12 2 0,-1 11-4 0,-1 1 0 0,1 1-2 0,12-3 2 0,0-10-1 0,12-24 1 0,-2-12-1 0,15-11 0 0,-13-13 0 0,0 12 1 0,-14 24-2 0,3 12 3 0,-25 36-2 0,0-25 1 0,0-23 0 0,0-23 3 0,-12-37-3 0,48 13-1 0,0 47 0 0,11 23-1 0,1 25 1 0,-24-12-2 0,-36-13-23 0,-48-11-47 0,36-24 9 0</inkml:trace>
  <inkml:trace contextRef="#ctx0" brushRef="#br0">11801 12644 149 0,'-47'-12'14'0,"35"1"-12"0,36 22-123 0</inkml:trace>
  <inkml:trace contextRef="#ctx0" brushRef="#br0">12968 12609 66 0,'0'-11'15'0,"-24"-2"-2"0,24 1 14 0,0 0-5 0,12 12-7 0,49-13-9 0,21 2-1 0,14 11-5 0,23-12 2 0,-37 12-2 0,-33 0 2 0,-49-11 2 0,0-1-1 0,-13 12-2 0,2-12 0 0,-25-1-2 0,0 13 4 0,12 0-3 0,1 13 2 0,10 11-2 0,2 35 1 0,11 12-2 0,11 38 2 0,14-15-1 0,-14-35 2 0,-11-23 0 0,-36-24 1 0,-11-24-1 0,0-1 5 0,11-10-2 0,24 23-1 0,0-11-2 0,12 11-15 0,-12-12-165 0</inkml:trace>
  <inkml:trace contextRef="#ctx0" brushRef="#br0">14028 12692 19 0,'0'0'0'0,"0"-12"25"0,12-12 0 0,-12 12-3 0,12-11-3 0,0 11-2 0,-12 1-4 0,12 11-6 0,-12 0-6 0,12 34 4 0,-12 37 0 0,0 13-1 0,24-36-3 0,-24-12 1 0,0-24-2 0,0-12 4 0,10-25-2 0,3-9 1 0,-1-16-4 0,12 4 3 0,-1 34-4 0,2-1 4 0,-14 26-3 0,2-1 2 0,11 24-2 0,-1-13 1 0,1-11 0 0,12 0 1 0,-13-24-1 0,-11 0 1 0,-12-11-1 0,-23 12 1 0,-2-26-1 0,14 13 0 0,35 1 1 0,35-2-1 0,1 25-1 0,-13 0 0 0,1 48 1 0,-24 0-1 0,-12-1 1 0,-24-23 0 0,-12-11 1 0,12-26 0 0,12-24-2 0,60-9-8 0,23-13-1 0,12-12 5 0,-35-37 3 0,-36 24 3 0,-24 61 13 0,-13 58-5 0,-10 61-3 0,23 11-5 0,36 0-2 0,-24-48-30 0,-12-35-94 0</inkml:trace>
  <inkml:trace contextRef="#ctx0" brushRef="#br0">14754 12548 131 0,'0'-11'5'0,"12"-12"9"0,60-14-1 0,23 26-14 0,-1 11-121 0</inkml:trace>
  <inkml:trace contextRef="#ctx0" brushRef="#br0">15659 12477 65 0,'-23'-47'26'0,"23"23"-14"0,23-10 17 0,-10 21-4 0,22 37-15 0,13 47-5 0,-1 12-3 0,-11 1-1 0,-36-25 0 0,-36-23 2 0,-11-24-1 0,11-71 1 0,24-12-1 0,48-2 1 0,35 2-3 0,13 35 1 0,-1 24-35 0,-35 12-82 0</inkml:trace>
  <inkml:trace contextRef="#ctx0" brushRef="#br0">16160 12728 128 0,'-13'0'3'0,"13"46"6"0,13 4 12 0,-1-27-12 0,-12 1-6 0,0-12 2 0,-12-24-3 0,-1-24 0 0,26-12 0 0,22 1-2 0,13 10-1 0,-1 37 2 0,-22 37-2 0,-14 22 2 0,12-11-1 0,-10-12-3 0,-1-13-61 0,0-23-17 0</inkml:trace>
  <inkml:trace contextRef="#ctx0" brushRef="#br0">16492 12598 98 0,'-11'-13'22'0,"35"13"-1"0,-12 59 0 0,-12 25-11 0,0-13-6 0,0-46-1 0,0-2-1 0,0-23 1 0,11-23-2 0,2-14-1 0,10-10 0 0,14 23 0 0,-14 0 0 0,1 12 0 0,-24 12 1 0,-24 23 0 0,-23 14 0 0,23-3-1 0,48 3 0 0,11-13 1 0,13-1-1 0,-24-10 1 0,-12-13-2 0,-12-13-150 0</inkml:trace>
  <inkml:trace contextRef="#ctx0" brushRef="#br0">7907 7549 31 0,'-12'-25'49'0,"36"-9"-28"0,36 9-5 0,22 13-9 0,25 12-2 0,-35 0-3 0,-47 0 3 0,-25 0 1 0,-61 0-4 0,-21 0 2 0,-2 12-2 0,50 0 1 0,21-12-1 0,60 0 0 0,49-12 0 0,10 12-4 0,-34 0 4 0,-60 0-1 0,-24-12 0 0,-47 12 0 0,-26 0-1 0,51 0 3 0,34 0-3 0,0 0 0 0,0 37-115 0</inkml:trace>
  <inkml:trace contextRef="#ctx0" brushRef="#br0">10610 7656 56 0,'0'0'10'0,"-11"-11"4"0,58-14-3 0,37 13 7 0,-1 12-12 0,0 0-3 0,-60 0-1 0,-46 0-2 0,-36 0 1 0,-36 12 0 0,36-12-1 0,70 0 1 0,71 0 1 0,25 12-1 0,-35-12-1 0,-59 0 0 0,-62 0 0 0,3 0 0 0,46-12-25 0,23 12-43 0</inkml:trace>
  <inkml:trace contextRef="#ctx0" brushRef="#br0">13110 13633 3 0,'13'-24'22'0,"-13"-12"3"0,0 12 1 0,0 11-5 0,12 26-12 0,-12 71-1 0,12 24-2 0,0-14-2 0,-12-12-2 0,-12-32-1 0,0-16-10 0,12-21-35 0,0-13-9 0</inkml:trace>
  <inkml:trace contextRef="#ctx0" brushRef="#br0">13195 13561 35 0,'0'-35'13'0,"22"-1"7"0,3 24-3 0,-14 24-6 0,-11 24-3 0,13 24-4 0,-13 11-3 0,23-12 0 0,13-23-1 0,12-13 1 0,11-23-1 0,-11-34-3 0,0-16 3 0,1 16 0 0,-15-26 0 0,-11-11 1 0,2 47 1 0,-25 37 2 0,0 58 0 0,-12 11-3 0,12 14-1 0,23-14-12 0,26 2-76 0</inkml:trace>
  <inkml:trace contextRef="#ctx0" brushRef="#br0">13956 13775 46 0,'0'0'6'0,"0"0"17"0,0 24-1 0,-11 23-12 0,11 3-6 0,-12-16-1 0,1 3-2 0,11-26 1 0,0-11-1 0,23-36 0 0,-12 1 0 0,25-1-1 0,24-12-1 0,0 24 2 0,-37 12-3 0,-23 0 4 0,-23 12-1 0,11 12 0 0,-36 47-2 0,24-9 3 0,24-4-3 0,48-21 2 0,11-2 0 0,-11-35 1 0,-48 1-9 0,-36-2-79 0,24 13 56 0</inkml:trace>
  <inkml:trace contextRef="#ctx0" brushRef="#br0">13147 13549 49 0,'0'-23'10'0,"0"-1"16"0,12 48-11 0,0 107-5 0,-12 58-4 0,0-21 0 0,-12-60-3 0,0-50-1 0,12-45-17 0,0-61-87 0</inkml:trace>
  <inkml:trace contextRef="#ctx0" brushRef="#br0">13207 13549 39 0,'0'-34'15'0,"-12"21"6"0,0 13-2 0,12 59-7 0,0 25-5 0,24-13-4 0,-1-12-1 0,36-11-1 0,25-36 0 0,0-24 1 0,-13-47 0 0,-35-14-1 0,-12-21 0 0,-14 33 0 0,-10 51-1 0,25 57 0 0,-25 37 2 0,11 0-2 0,2-13 0 0,-1-12-32 0,-1-34-54 0</inkml:trace>
  <inkml:trace contextRef="#ctx0" brushRef="#br0">14874 13597 37 0,'0'-48'13'0,"0"-36"10"0,0-10-3 0,-13 22-6 0,13 60-7 0,-23 108 1 0,-1 82 0 0,12 2-6 0,24-38-3 0,12-58-9 0,-12-50-61 0</inkml:trace>
  <inkml:trace contextRef="#ctx0" brushRef="#br0">14646 13691 74 0,'0'0'2'0,"0"-23"1"0,85-12 6 0,22 11 1 0,0 12 5 0,-47 24-6 0,-48 36-4 0,-2-14-3 0,3 3-7 0,-1-13-38 0,-1-12-25 0</inkml:trace>
  <inkml:trace contextRef="#ctx0" brushRef="#br0">15099 13454 99 0,'-11'-12'5'0,"35"1"-11"0,12 11-78 0</inkml:trace>
  <inkml:trace contextRef="#ctx0" brushRef="#br0">15302 13549 76 0,'12'12'9'0,"24"60"3"0,-12-1-4 0,-11-11-7 0,-2-37-13 0,1-35-69 0</inkml:trace>
  <inkml:trace contextRef="#ctx0" brushRef="#br0">15469 13597 61 0,'-48'-11'40'0,"-23"58"-16"0,-12 0-18 0,35 14-10 0,71-38-56 0,2-12-1 0</inkml:trace>
  <inkml:trace contextRef="#ctx0" brushRef="#br0">15576 13704 94 0,'0'0'1'0,"47"-13"-2"0,49 2 3 0,-1-1-1 0,-35 1-1 0,-36-1 8 0,-60 0 2 0,-12-1-5 0,0 13-3 0,25 25-2 0,-1 10 0 0,24 1 0 0,47 0 0 0,25-13-1 0,12-11-6 0,11-47-2 0,-24-37 3 0,-23-11 5 0,-48 35 12 0,-12 25 3 0,-24 33-9 0,-11 51-4 0,23-13-1 0,48-13 1 0,23-35-2 0,1-12-6 0,-24-11 4 0,-12 11 2 0,-12-1-10 0,0 2-43 0,0 11 4 0</inkml:trace>
  <inkml:trace contextRef="#ctx0" brushRef="#br0">16172 13573 34 0,'0'-12'19'0,"0"0"14"0,-12-1-10 0,-24 13-11 0,0 13-7 0,12 11-4 0,13 23-1 0,22 13 1 0,13-24-1 0,-1-11 2 0,13-50-1 0,0-23 0 0,0-59-2 0,-12-23-2 0,0 22 3 0,-24 49 1 0,0 34 5 0,-11 25-5 0,-26 84 0 0,13 47 1 0,12 12-1 0,60-36 1 0,24-70 0 0,-13-37 0 0,-23-25 0 0,-24 0-6 0,-36 2-53 0,0 23-21 0</inkml:trace>
  <inkml:trace contextRef="#ctx0" brushRef="#br0">15945 13134 18 0,'-13'0'9'0,"-33"0"7"0,22 0 8 0,12 0-7 0,12 0-10 0,60-13-3 0,34 26-3 0,38-13 0 0,-1-13 0 0,-60 13-1 0,-60 0 0 0,-57 0 1 0,-26 13 0 0,-23-2 0 0,-37 12-2 0,14-11 1 0,46 0 2 0,49-12 1 0,58 0-3 0,25 0 2 0,35 0-1 0,12 0 1 0,-35-12-3 0,-60 12-28 0,-12-12-37 0</inkml:trace>
  <inkml:trace contextRef="#ctx0" brushRef="#br0">10670 15276 8 0,'-24'-24'20'0,"12"-13"-2"0,0 14 0 0,12 12-1 0,-12-1-5 0,1-13-5 0,22 14-6 0,13-1-2 0,36 12 0 0,-12 12 2 0,-25 24 3 0,-12-1 2 0,-22 26-1 0,-24-15-2 0,-12 2 1 0,22-12 0 0,1-12 1 0,0-12-2 0,24-12-1 0,0 0-2 0,36 0-1 0,12-12 2 0,23 0-1 0,-23 12-1 0,-24-12-42 0,-24 12-33 0</inkml:trace>
  <inkml:trace contextRef="#ctx0" brushRef="#br0">10646 15073 18 0,'-47'-23'23'0,"-25"11"7"0,25 12-3 0,11 35-16 0,0 36-7 0,23 50-3 0,2-16-1 0,47 16 0 0,24-27 0 0,23-22 0 0,37-49-1 0,10-34 2 0,-11-62 0 0,-23-9 1 0,-26-13-1 0,-45 23 1 0,-14-10-1 0,-11-2 0 0,-36-12 0 0,-11 13-1 0,-36 36 2 0,-12 22 1 0,-13 13 0 0,1 49-2 0,-13 58 0 0,50 36-23 0,46 11-85 0</inkml:trace>
  <inkml:trace contextRef="#ctx0" brushRef="#br0">11539 15311 27 0,'0'-12'31'0,"-12"-22"-2"0,12 57-11 0,12 48-8 0,0 11-5 0,12-9-1 0,-24-37-2 0,13-36 2 0,-26-36 0 0,13-37-3 0,13 27-2 0,10-13 1 0,24 22 1 0,1 26-2 0,-24 34 1 0,12 36-1 0,-24 12 1 0,-12-34-1 0,10-13 2 0,-10-12 1 0,13-48-1 0,10-11 0 0,2 11-1 0,11 0 0 0,-1 13 1 0,1 10-1 0,-25 13 0 0,2 0-1 0,-1 13 1 0,-1 10 0 0,2 1 1 0,-1 24-2 0,11-25 1 0,1-11 0 0,12-24 0 0,12-11 0 0,-2-1 1 0,-21 0-1 0,-13 11 0 0,0 13 0 0,0 25 0 0,0-1 1 0,0-12-3 0,0-24 6 0,-2-12-4 0,3 24 0 0,23 12-1 0,0 0 1 0,-1-12-1 0,-23-12-18 0,-47-25-33 0,-13-22-13 0</inkml:trace>
  <inkml:trace contextRef="#ctx0" brushRef="#br0">12312 15181 24 0,'-10'-24'30'0,"10"11"-2"0,10 13-28 0,15 13-60 0</inkml:trace>
  <inkml:trace contextRef="#ctx0" brushRef="#br0">13338 15014 65 0,'-13'0'5'0,"-34"-36"10"0,58 24-1 0,25 1-3 0,48-2-5 0,35 13-4 0,0 13-1 0,-59-13 0 0,-60 0 3 0,0-37-2 0,-37 14 2 0,-10 23-2 0,12 47-3 0,24 71 0 0,11 26-1 0,11-37 2 0,-35-71 2 0,-24-24 4 0,-11-12-3 0,23-23-1 0,24 10-36 0,48 13-68 0</inkml:trace>
  <inkml:trace contextRef="#ctx0" brushRef="#br0">14445 15169 3 0,'0'0'4'0,"12"-25"12"0,0 2-4 0,12-1 8 0,-1-13 3 0,-11 15-5 0,-12 22-9 0,0 35 1 0,0 49-7 0,11-13-2 0,2-11 0 0,-13-49 0 0,0 1 1 0,0-24 0 0,12-22-2 0,-1 9 0 0,26 0 0 0,-3 2 0 0,2 12 0 0,0 11 0 0,-11 23 0 0,10 13-1 0,1-24 2 0,0 1 0 0,11-13-1 0,-23-13 1 0,-12-24 1 0,-36 3-1 0,12-3-1 0,12 14 1 0,48 12-2 0,12 11 1 0,-13 23 0 0,-23 13-1 0,-1 10 1 0,2 4-1 0,-14-27 1 0,-22-23 0 0,-14-12 1 0,2-36 0 0,59-11-2 0,47-13-10 0,12 13 6 0,-59 10 5 0,-24-10 7 0,-12 36 4 0,-12 58-10 0,0 49-1 0,24 11-2 0,0-12-15 0,-24-35-28 0,0-48-21 0</inkml:trace>
  <inkml:trace contextRef="#ctx0" brushRef="#br0">15267 15121 23 0,'0'-24'28'0,"0"-13"23"0,47 3-31 0,49 22-19 0,11 12-26 0,-60 12-62 0</inkml:trace>
  <inkml:trace contextRef="#ctx0" brushRef="#br0">16326 14930 89 0,'-23'-12'17'0,"10"60"0"0,13 83-12 0,0 24-3 0,0-60-2 0,-23-35-2 0,-25-26-42 0,36-34-32 0</inkml:trace>
  <inkml:trace contextRef="#ctx0" brushRef="#br0">16231 15002 49 0,'0'-13'11'0,"12"-46"2"0,48 24 4 0,-48 35-2 0,-12 47-2 0,0 49-9 0,23-13-5 0,25-35 3 0,0-36-1 0,-1-60 2 0,-23-35-3 0,-12-12 1 0,-12 70-1 0,11 25 1 0,2 84 0 0,10-1-1 0,1 12-14 0,-11-11-93 0</inkml:trace>
  <inkml:trace contextRef="#ctx0" brushRef="#br0">16660 15110 81 0,'0'0'20'0,"24"47"-9"0,-12 24-4 0,-12-23-3 0,0-25-1 0,0-23 1 0,-12-23-1 0,35-38-1 0,49 3-2 0,-1 22 1 0,-48 25-1 0,-34 11 1 0,-48 47 1 0,11 24-1 0,48-11-1 0,72-12 2 0,-1-25-1 0,-23-23-1 0,-36-12-50 0,-24 12-13 0</inkml:trace>
  <inkml:trace contextRef="#ctx0" brushRef="#br0">13659 15931 18 0,'-12'-25'24'0,"12"-22"0"0,12 10-6 0,36 15-4 0,11 10-3 0,13 59-5 0,-25 24-5 0,-10 25 0 0,-37-13-2 0,-25-36 3 0,-23-10 0 0,25-37 1 0,10-71 0 0,38-37-1 0,46 37-1 0,24 11-1 0,13 13-12 0,-26 47-59 0,-82 0 35 0</inkml:trace>
  <inkml:trace contextRef="#ctx0" brushRef="#br0">14207 16085 71 0,'0'13'6'0,"0"58"14"0,12-12-11 0,-12-11-5 0,0-24-1 0,-12-37 2 0,12-46-2 0,12 0-2 0,36 11 0 0,-14 25-1 0,15 46-1 0,-2 37 1 0,-23-13-1 0,-24-11 1 0,0-13-15 0,0-23-27 0,12-11-11 0,-12-1 42 0</inkml:trace>
  <inkml:trace contextRef="#ctx0" brushRef="#br0">14493 16121 4 0,'12'-48'25'0,"35"13"-1"0,-24 24 6 0,-10 45-8 0,-13 37-11 0,-13-10-6 0,2-14-2 0,11-34-2 0,0-13 3 0,11-60-2 0,38-1-3 0,-14 14 0 0,-23 35 1 0,-24 12 0 0,-23 48 2 0,23 0-2 0,35-1 0 0,49-10-4 0,35-26-32 0,-35 1-48 0</inkml:trace>
  <inkml:trace contextRef="#ctx0" brushRef="#br0">15387 15822 65 0,'0'-34'14'0,"-13"22"-2"0,1 58 8 0,0 75-12 0,12-14-8 0,-12-25 0 0,0-57-13 0,0-13-86 0</inkml:trace>
  <inkml:trace contextRef="#ctx0" brushRef="#br0">15135 16038 63 0,'0'0'3'0,"0"-24"11"0,96 0-9 0,-1 0-3 0,12 12-1 0,-35 1 7 0,-48 11 8 0,-24 71-7 0,0 0-10 0,12-35-10 0,-12-12-31 0,0-48-11 0</inkml:trace>
  <inkml:trace contextRef="#ctx0" brushRef="#br0">15564 15812 39 0,'0'0'0'0,"-13"0"4"0,49 23-7 0,13 14 1 0,34-3 20 0,-23-21 15 0,-37 11-21 0,1-13-10 0,12-11-9 0,0-11-4 0,-12-37 17 0,-24 36 18 0,-24 24-13 0,-12 36-8 0,0-1-6 0,12-23-31 0,13-11-44 0</inkml:trace>
  <inkml:trace contextRef="#ctx0" brushRef="#br0">15922 16014 20 0,'59'-12'-1'0,"60"-13"-6"0,-36 14 15 0,-59-1 26 0,-12 1-7 0,-12-13-16 0,12 11-9 0,-12 2-2 0,-36 47 6 0,24 10 0 0,36 4-3 0,84-39-3 0,23-11-13 0,-13-24 3 0,-70-13 10 0,-72 26 13 0,-59 11-4 0,0 36-7 0,83-11-1 0,47-25 3 0,37-50-6 0,-13-32-4 0,-60-37 7 0,-22 83 12 0,-25 84-6 0,1 83-6 0,46 23-9 0,-11-34-53 0,-23-97 7 0</inkml:trace>
  <inkml:trace contextRef="#ctx0" brushRef="#br0">15444 15717 2 0,'13'-25'12'0,"-1"-10"32"0,0-26-12 0,-12 38-12 0,-12 23-16 0,-59 60-1 0,-13 35-1 0,25 36 0 0,71 0-5 0,47-12 2 0,-35-35-11 0,-48-37-10 0,-71-23-32 0,83-24 29 0</inkml:trace>
  <inkml:trace contextRef="#ctx0" brushRef="#br0">15278 16014 102 0,'0'-12'7'0,"-23"-71"13"0,35 23-19 0,47 36-112 0</inkml:trace>
  <inkml:trace contextRef="#ctx0" brushRef="#br0">12003 17383 29 0,'0'-12'2'0,"0"-47"21"0,13 35 4 0,-13 24-17 0,12 58-4 0,-24 39-4 0,-12-2 5 0,12-36 0 0,-12 25-5 0,12-25-2 0,12-22 2 0,23-14 1 0,26-12 0 0,10-11-2 0,14 0 0 0,-3-11-1 0,-34 11 0 0,-24 0-18 0,0 0-31 0,-12 0-6 0</inkml:trace>
  <inkml:trace contextRef="#ctx0" brushRef="#br0">12016 17622 12 0,'0'0'5'0,"-13"-25"19"0,38 2 0 0,58 0-18 0,0-14-5 0,1 24 1 0,-37-10-32 0,-35 12-14 0</inkml:trace>
  <inkml:trace contextRef="#ctx0" brushRef="#br0">12087 17346 9 0,'-36'-22'21'0,"24"-2"12"0,36-1-16 0,61-9-12 0,21 21-3 0,1 13-21 0,-36 0-49 0</inkml:trace>
  <inkml:trace contextRef="#ctx0" brushRef="#br0">12706 17562 50 0,'0'0'0'0,"-23"0"35"0,23 0-18 0,46 0-12 0,27-11-2 0,-26 11-22 0,-24 0-67 0</inkml:trace>
  <inkml:trace contextRef="#ctx0" brushRef="#br0">13195 17346 20 0,'0'0'0'0,"-12"-22"25"0,12 44 0 0,0 87-14 0,12-26 2 0,0 1-11 0,-12-13 2 0,0-37-1 0,0-21 2 0,-12-48-1 0,12-25 3 0,12-47-7 0,23-1 0 0,-11 14 6 0,-1 22-3 0,2 60-3 0,-1 48-1 0,-13 47-2 0,13 36-1 0,-12-71 12 0,12 11-8 0,-12-47 3 0,35-59 1 0,37-72-7 0,-25 22 10 0,-11 15-4 0,-12 46-2 0,-12 60-2 0,-2 95-2 0,-9 11 2 0,-1-34 2 0,-12 0-3 0,0-49 2 0,0-35-6 0,47-71-122 0</inkml:trace>
  <inkml:trace contextRef="#ctx0" brushRef="#br0">14754 17407 56 0,'-11'0'8'0,"-25"83"21"0,11 1-11 0,2 23-17 0,10-61 6 0,13-56 7 0,36-85-3 0,25-156-13 0,10 96 10 0,-35 84-8 0,-12 83-1 0,-1 106-1 0,13 26 0 0,-12-49 2 0,-12 0-3 0,0-23-41 0,-24-36-53 0</inkml:trace>
  <inkml:trace contextRef="#ctx0" brushRef="#br0">14659 17574 43 0,'-13'0'11'0,"2"-48"23"0,58 23-23 0,73 14-2 0,83-12-8 0,-13-1-97 0</inkml:trace>
  <inkml:trace contextRef="#ctx0" brushRef="#br0">15410 17346 10 0,'0'-34'13'0,"0"-62"22"0,11 50-5 0,-11 80-11 0,-23 108 0 0,-13 13-11 0,0-47-6 0,12 0-9 0,36-73-53 0,0-47-8 0</inkml:trace>
  <inkml:trace contextRef="#ctx0" brushRef="#br0">15636 17633 14 0,'12'0'4'0,"47"0"18"0,0-24-8 0,-23 0-6 0,0-23 2 0,-12-1-5 0,-24 1 7 0,0 11-3 0,-24 25-4 0,0 11-2 0,-11 23-1 0,-37 25-1 0,24 11 9 0,25-11-10 0,10-13 0 0,49-22 1 0,24-13 0 0,-24-13-1 0,-12 73-6 0,-1 35-1 0,-11 0-1 0,-24 12 2 0,-35-59 3 0,-1-48 9 0,36-59 0 0,72-48 2 0,95-1-7 0,-1 13 2 0,-71 72-5 0,-58 57 4 0,-37 15-4 0,12-27 6 0,59-56 1 0,37-50 7 0,-62-11-14 0,-152 107 4 0,-25 13-64 0,108-14 20 0</inkml:trace>
  <inkml:trace contextRef="#ctx0" brushRef="#br0">11028 18217 32 0,'0'0'6'0,"34"-25"-3"0,38 2 0 0,94 23 0 0,204 0 3 0,750-83 0 0,-108 47 13 0,0 12-6 0,-96 1-9 0,-212-2-6 0,-216 13-2 0,-262 12 2 0,-226 0-18 0,-190-23-35 0,69 12 43 0</inkml:trace>
  <inkml:trace contextRef="#ctx0" brushRef="#br0">11742 18181 8 0,'-12'0'1'0,"-71"0"4"0,-25 0 8 0,73 0-6 0,119 0-1 0,152 0 0 0,158-12-1 0,166 1 3 0,119-2 6 0,94 13-6 0,37 0-5 0,406-59-12 0,-610 23 9 0,-189 12 8 0,-203 12-5 0,-190 12-12 0,-59-11-61 0</inkml:trace>
  <inkml:trace contextRef="#ctx0" brushRef="#br0">10301 13668 18 0,'-12'-11'20'0,"12"-1"8"0,0 0 2 0,0 12-13 0,12 24-4 0,0 35-4 0,-12 12-4 0,0 25-2 0,0-25 2 0,-12-11 0 0,0-13-1 0,12-11-1 0,0-36 0 0,24 0 0 0,35-12-1 0,13-1-1 0,-1 2 0 0,-23-12 0 0,-12 11 0 0,-1 0-4 0,-35-1-30 0,0 2-52 0,0 11 46 0</inkml:trace>
  <inkml:trace contextRef="#ctx0" brushRef="#br0">10289 13871 52 0,'-24'0'39'0,"0"-25"-17"0,48 2-6 0,49-1-7 0,20 0 0 0,-9 1-5 0,-25-1-2 0,-46 24-1 0,-13-12-16 0,-24 12-49 0,12 0 3 0</inkml:trace>
  <inkml:trace contextRef="#ctx0" brushRef="#br0">10313 13668 70 0,'0'0'6'0,"-36"-23"26"0,36-2-13 0,61-9-13 0,32-3 1 0,-9 3 1 0,-25 21-3 0,-46 1-1 0,-26 12-14 0,13 12-112 0</inkml:trace>
  <inkml:trace contextRef="#ctx0" brushRef="#br0">10491 16085 25 0,'0'-35'35'0,"0"-13"16"0,11 36-27 0,2 36-14 0,-1 60 0 0,-12 11-4 0,11-12-2 0,2-35 0 0,-26-14 0 0,2-9-1 0,-1-37 2 0,12-35-4 0,-13-24 1 0,13-1-1 0,-11 0 0 0,22-10-1 0,14 21 1 0,11 26-1 0,-25 23 0 0,14 36-1 0,-14 47 0 0,1 13 1 0,12-13-2 0,0-24 3 0,-11-23-1 0,-2-24 2 0,1-47 0 0,12-25-1 0,11-11 1 0,1 22-2 0,-12 27 0 0,-12 22 1 0,12 0-1 0,-2 59-2 0,-9 48 1 0,-1 13 2 0,-1-24-3 0,-11-37 4 0,13-23 0 0,-13-13 1 0,12-22 1 0,-1-26-1 0,2-22-29 0,10 12-128 0</inkml:trace>
</inkml:ink>
</file>

<file path=ppt/ink/ink20.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1787 6429 44 0,'-12'-11'9'0,"-48"-26"33"0,48 26-29 0,12 11-10 0,0 0 0 0,23 0 7 0,13-12 2 0,36 1-5 0,35-14-1 0,23 0 1 0,2 15 0 0,35-1-4 0,0-2 0 0,-1-11 0 0,-11 0-1 0,-47-12 0 0,-13 24-1 0,-24 12-1 0,-23 25-17 0,11 9-99 0</inkml:trace>
  <inkml:trace contextRef="#ctx0" brushRef="#br0">3692 6502 79 0,'0'0'0'0,"-95"-73"29"0,47 50-12 0,48-2-8 0,12 25-9 0,24 0 2 0,46-11 1 0,38-12 2 0,47 10 1 0,11-11 0 0,13 24-3 0,24-13-1 0,0 3-1 0,-2-14 1 0,-22 12 0 0,-25 12 0 0,-23 0-1 0,-36 12 2 0,-22-12-2 0,-39 0 3 0,-22 0 4 0,-24 0 0 0,0-24-6 0,-13 24-2 0,2 12-136 0</inkml:trace>
  <inkml:trace contextRef="#ctx0" brushRef="#br0">19495 9073 42 0,'-13'-25'13'0,"13"14"1"0,0-12 4 0,0 10 3 0,13 13-10 0,-2 0-9 0,1 36 0 0,12 12 0 0,-12 23-1 0,-1 36 3 0,1 36-2 0,-1 24-2 0,2 11-1 0,-1 36 3 0,-12 25-1 0,0 24-1 0,0-3-1 0,0 26 5 0,0 286 0 0,48-298-1 0,-14-12 1 0,2-48 0 0,-11 12-1 0,11-34 2 0,-12-74-3 0,0-47 0 0,-1-23 0 0,-12-25-21 0,38-11-97 0</inkml:trace>
  <inkml:trace contextRef="#ctx0" brushRef="#br0">19685 13192 90 0,'0'0'1'0,"-24"0"1"0,12 13-2 0,12-13 4 0,0 0 7 0,0 0-5 0,24 11-3 0,11-11 0 0,60 0-1 0,12-11 2 0,38 11-2 0,44-13 2 0,49 1-2 0,48-13-1 0,36 15 0 0,23 10 0 0,12 0 0 0,12 0-1 0,12-11 0 0,11-2-2 0,-21 13-1 0,-37 0 4 0,-73 0-1 0,-59-12 0 0,-71 0-1 0,-59-1 7 0,-48 2 0 0,-12-12-3 0,-12 10-3 0,-12 1-30 0,-12 0-67 0</inkml:trace>
  <inkml:trace contextRef="#ctx0" brushRef="#br0">24090 12835 59 0,'-11'0'10'0,"-50"-36"14"0,50 24-14 0,11 12-1 0,24 0 0 0,24 12-4 0,23 24-2 0,1 12 0 0,-25-13-1 0,-24 13 3 0,-46-12 1 0,-96-1-2 0,-120 12-22 0,37 3-86 0</inkml:trace>
  <inkml:trace contextRef="#ctx0" brushRef="#br0">19422 9037 35 0,'0'0'7'0,"-23"11"22"0,-1 49 2 0,-37 12-7 0,3 11-10 0,9-11-8 0,26-25-1 0,10-23-1 0,13-35 2 0,-10-26-3 0,33-10-2 0,13-13 1 0,36-22-2 0,11-2 1 0,-12 36-1 0,-35 25 1 0,-12 57 1 0,12 26 0 0,-1-12 1 0,49-12-3 0,35 12-58 0,-107-48-9 0</inkml:trace>
  <inkml:trace contextRef="#ctx0" brushRef="#br0">22292 13728 27 0,'0'0'11'0,"0"-24"14"0,24 11 8 0,-12 2-5 0,-12-1-11 0,0 24-9 0,0 36-4 0,0 11 1 0,0 13-1 0,0-1-2 0,0-11 1 0,0-12-1 0,0-25-1 0,0-12 2 0,0-22 1 0,0-24-3 0,12-1 0 0,24-24 0 0,11 13 0 0,1-1-1 0,0 0 0 0,-1 13 0 0,-11 11 1 0,-13 12-1 0,-23 12 0 0,0-12 0 0,0 12 0 0,-11 0 0 0,-14 12 1 0,-22 13-1 0,12 9 0 0,-1 3 0 0,36 10-1 0,11 1 1 0,60-13-1 0,14-10 1 0,-26-2 0 0,-22-23-1 0,-26 0 2 0,-11 0 4 0,0-12-1 0,0 1-4 0,-11-2 1 0,-14 13-1 0,13-12-8 0,12 12-129 0</inkml:trace>
  <inkml:trace contextRef="#ctx0" brushRef="#br0">18541 11120 9 0,'0'0'18'0,"0"-23"1"0,0 0-8 0,0-2 2 0,-12-11 11 0,12 24-7 0,-12 12-2 0,12 0-8 0,0 0-3 0,0 0 0 0,0 0-1 0,0 23 0 0,-11-10 0 0,11 11-2 0,0 12 0 0,11-13 0 0,1 2-2 0,0-2 2 0,0 25-1 0,0-24 1 0,0-1-1 0,0-23-1 0,0 0 1 0,0-23 1 0,1-1-1 0,-2 24 0 0,12 0 0 0,13 0 0 0,-12 13-1 0,-12-2 2 0,0 12 0 0,-12 14 3 0,0-3 1 0,-12-9-2 0,0-2 0 0,12-11-1 0,-12-12 0 0,12 11-1 0,0-11-1 0,0 0-18 0,12-23-39 0,-12 12-10 0</inkml:trace>
  <inkml:trace contextRef="#ctx0" brushRef="#br0">18637 10990 27 0,'-11'-12'15'0,"-14"-24"1"0,25 13-8 0,-12-27 2 0,12 4 16 0,0-2-4 0,0 48-6 0,-12 12-10 0,12 36-1 0,0-1-2 0,12-10-1 0,0-14-1 0,0-23-1 0,24 0 0 0,-13 0 0 0,13 0 0 0,12 0 1 0,-24-12-1 0,-1 24 0 0,-23 24 1 0,-23 23 5 0,11 1-2 0,12-25-2 0,0-22-2 0,12-13-2 0,-2-37-26 0,-10 14-75 0</inkml:trace>
  <inkml:trace contextRef="#ctx0" brushRef="#br0">18732 10597 50 0,'-24'-12'45'0,"24"12"-33"0,0 35 4 0,24 13 2 0,24 0-9 0,-13-25-5 0,-11-11-2 0,-1 1-1 0,2-2 2 0,-1-11 0 0,-13-36 0 0,2 1-3 0,-2-13 1 0,-11 24 0 0,0 12-7 0,0-11-16 0,-24 11-44 0,24-1 7 0</inkml:trace>
  <inkml:trace contextRef="#ctx0" brushRef="#br0">18815 10727 23 0,'0'24'25'0,"-12"-24"-7"0,12-24-6 0,23-47 6 0,-10 24-14 0,10-13-1 0,-10 49-15 0,-13-2-60 0</inkml:trace>
  <inkml:trace contextRef="#ctx0" brushRef="#br0">18660 10609 41 0,'0'0'5'0,"-11"-12"8"0,34-47 19 0,13-49-5 0,0 13-20 0,-12 83-2 0,-24 47-6 0,0-23-113 0</inkml:trace>
  <inkml:trace contextRef="#ctx0" brushRef="#br0">19958 9418 47 0,'0'-12'5'0,"-23"1"8"0,23 11 14 0,0-13 0 0,-12 13-12 0,12 13-8 0,12 21-1 0,-1 3-1 0,13 10 1 0,0 13-2 0,24 11-1 0,-1 11 1 0,1 27-3 0,0 10 2 0,11 24 1 0,1-1-2 0,-1 25 0 0,-11-12 1 0,11-23 0 0,1-14-1 0,-12-35-1 0,-13-11 4 0,-23-14-2 0,-1-45 0 0,-11-1 2 0,0-24-1 0,-11-1-4 0,-14 2-23 0,3 35-65 0,22-24 28 0</inkml:trace>
  <inkml:trace contextRef="#ctx0" brushRef="#br0">20600 11097 24 0,'0'-12'35'0,"-10"1"-9"0,20-2-8 0,3 1-1 0,-1 12-2 0,-12 0-4 0,11 12-2 0,2 12-6 0,10 23 0 0,13 13-1 0,24 11 0 0,-13 13 0 0,25 11 0 0,12 0-2 0,-2 24-1 0,-21 0 1 0,-2 0 2 0,12 12 0 0,1-23-1 0,11-13 1 0,1-1-1 0,-37-23 3 0,-23-10 0 0,-1-25 1 0,2-24-1 0,-25-24-2 0,11-24-28 0,-11 12-103 0</inkml:trace>
  <inkml:trace contextRef="#ctx0" brushRef="#br0">21626 12561 26 0,'0'0'5'0,"-13"-24"17"0,13 12-7 0,-11 1-4 0,11-1 0 0,0 12 13 0,0-12-3 0,0-1-3 0,0 2-7 0,0-1-3 0,0 12-2 0,0 0 0 0,0 0 1 0,11 0-6 0,13 0-1 0,12 23 1 0,0 2 0 0,59-2 0 0,12 13-1 0,36 1 0 0,13-3-2 0,-2 14 3 0,1-12-1 0,-24 1 1 0,-36-3 0 0,-36-22 5 0,-11-12-2 0,0 0 0 0,-36 0-2 0,-12 0 2 0,0 0-3 0,0-12-8 0,0 12-46 0,22 12-86 0</inkml:trace>
  <inkml:trace contextRef="#ctx0" brushRef="#br0">22970 12847 16 0,'0'0'10'0,"-11"0"5"0,11-12 0 0,11 12-4 0,2-11 15 0,-13 11 0 0,-13-13-3 0,13 13-10 0,-11-12-4 0,-1 12-5 0,12 0-1 0,12-12-2 0,-12 12 0 0,11 0 0 0,-11 0 0 0,13 12 0 0,46-12-1 0,73 0 0 0,81 12-1 0,73 1 1 0,25-13 0 0,-14 11 0 0,-59 1 0 0,-59-12 0 0,-12 0 4 0,-109 0 0 0,-22 0 3 0,-36 0 2 0,0 0-3 0,0 0-7 0,13-12-35 0,-13 12-98 0</inkml:trace>
  <inkml:trace contextRef="#ctx0" brushRef="#br0">21577 12561 48 0,'0'0'0'0,"-11"-24"30"0,-1 12 6 0,-1 12-11 0,2-11-12 0,-1 22-5 0,-1 12-6 0,13-10 1 0,0-1-2 0,13-12 2 0,10-12-3 0,13-12 3 0,-11 1-4 0,-25-1 4 0,0 0-3 0,0 12 3 0,-25 12-2 0,2 0 2 0,10 0-2 0,-10 23 1 0,0 2 0 0,11-2-1 0,24 0-1 0,23-10 1 0,1-13-1 0,11-13 2 0,-23-21-1 0,0-3 1 0,-12 14-1 0,-24-1-1 0,-12 0 2 0,-11 11 1 0,10 13-1 0,-11 25-1 0,13 11-1 0,0 12 0 0,23-25 1 0,35 0 0 0,25-23 0 0,-13-34 0 0,-23-14 1 0,-35 25 0 0,-49-2-1 0,-12 25-21 0,49 0-139 0</inkml:trace>
  <inkml:trace contextRef="#ctx0" brushRef="#br0">21650 13168 22 0,'0'0'18'0,"0"-34"17"0,0 34 1 0,0 21-18 0,-13 40-11 0,13 46-7 0,13-47-38 0,-2-37-22 0</inkml:trace>
  <inkml:trace contextRef="#ctx0" brushRef="#br0">22150 13168 75 0,'0'-23'22'0,"0"33"2"0,-13 15-10 0,13 11-10 0,13 12-4 0,10-2-13 0,1-9-78 0</inkml:trace>
  <inkml:trace contextRef="#ctx0" brushRef="#br0">22673 13155 69 0,'0'0'2'0,"-12"-10"16"0,12 20 8 0,-11 27-17 0,11 10-6 0,11 1-6 0,1 0-34 0,0-36-20 0</inkml:trace>
  <inkml:trace contextRef="#ctx0" brushRef="#br0">22970 13228 33 0,'0'0'28'0,"0"0"-25"0,25 24-1 0,-1 0-45 0</inkml:trace>
  <inkml:trace contextRef="#ctx0" brushRef="#br0">21590 12918 15 0,'0'0'7'0,"0"-12"15"0,0-11-11 0,12-2 0 0,-1-9 2 0,2 34 1 0,-13 47 3 0,0 95-4 0,-24 84-7 0,12 25-5 0,24-37 2 0,-12-22 1 0,-12-16-2 0,-1-55-1 0,-10-37-2 0,23-63-19 0,-13-42-83 0</inkml:trace>
  <inkml:trace contextRef="#ctx0" brushRef="#br0">21541 12787 43 0,'-11'-23'14'0,"-14"23"2"0,25 23-2 0,-10 25 0 0,-14 12-4 0,12-1-4 0,-12-11-1 0,12-13-3 0,12 1 0 0,12-25-1 0,12-34 1 0,12-13 0 0,-13-35-1 0,-23 12 0 0,12-1 0 0,-1 12-1 0,2 14 3 0,-1 21 0 0,-1 13 0 0,14 34 0 0,23 27-1 0,11-25-1 0,24-12-4 0,60-1-123 0</inkml:trace>
  <inkml:trace contextRef="#ctx0" brushRef="#br0">8050 12716 63 0,'-71'-24'50'0,"35"12"-47"0,48-24 13 0,94 13-9 0,62 0-4 0,-14-14 1 0,-70 24 0 0,-72 2 8 0,-12-1-9 0,-83 12 7 0,-109 12-4 0,-8 24 0 0,44-11-3 0,108-25 1 0,107 0-3 0,97-25 0 0,22 13-2 0,-35-1 1 0,-60 13 1 0,-71 0 1 0,-83 13 0 0,-72-1-1 0,0 24 1 0,73-24-1 0,81-1-1 0,84-11 0 0,48-11-2 0,-36 11 3 0,-59-12-1 0,-48 12 2 0,-36 0-1 0,-48 0 0 0,13 12-6 0,11 23-144 0</inkml:trace>
</inkml:ink>
</file>

<file path=ppt/ink/ink2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2156 6536 20 0,'0'0'13'0,"-13"-23"-1"0,2 23 12 0,-14-11-4 0,14-14-5 0,11 0-8 0,36 2-5 0,35 12 0 0,48-1 0 0,-10 0-2 0,44-12 5 0,-34 12 0 0,13 1-1 0,-37-2-3 0,-36 13 0 0,-36 0-1 0,-23 0 1 0,0 0-23 0,-36 13-56 0</inkml:trace>
  <inkml:trace contextRef="#ctx0" brushRef="#br0">1977 6452 65 0,'-59'-23'33'0,"71"35"-34"0,71-12 5 0,24-35 9 0,36 10-2 0,36 2-7 0,-37 23 4 0,-46-11 6 0,-49-2-1 0,-23 1 0 0,-24-13-4 0,-11 15-9 0,-14-1 0 0,13 11-36 0,12 11-68 0</inkml:trace>
  <inkml:trace contextRef="#ctx0" brushRef="#br0">1871 9119 30 0,'0'0'21'0,"-13"0"-2"0,26 0-14 0,46-11 1 0,12-1 1 0,-11 12-2 0,-1 0 2 0,-36 0-2 0,-10 0-2 0,-13-11 8 0,-36 11-9 0,-47 0-2 0,-1 0 1 0,36 0 0 0,25 0 1 0,12-12-2 0,11 12 3 0,34-12-2 0,50-1 2 0,-24 2-1 0,-25-1-1 0,-23 12 0 0,-12 0 3 0,-83 23-2 0,0-10 1 0,35-26 3 0,37 2 4 0,11-12-5 0,11 10-5 0,1 60-36 0,-24-10-49 0</inkml:trace>
  <inkml:trace contextRef="#ctx0" brushRef="#br0">4895 12774 56 0,'-24'-21'18'0,"0"8"-13"0,-12 1 2 0,11 12 3 0,50 0 0 0,59-12 4 0,82-12-4 0,61 12-2 0,10 12-4 0,2 12 0 0,-37-1 2 0,-35 2 0 0,-85-1-4 0,-46-12 1 0,-36 0-47 0,0 0-40 0</inkml:trace>
  <inkml:trace contextRef="#ctx0" brushRef="#br0">7979 12835 59 0,'-36'0'16'0,"24"-11"0"0,0-2-3 0,12 1-7 0,24 12 1 0,24 12 1 0,35-12 0 0,0 0-2 0,0-12-2 0,-23 12-1 0,-11 0 1 0,-49 0-2 0,-25 0 1 0,-59-12-3 0,-34-1 4 0,21 3-3 0,27-1-1 0,34-2 1 0,36 13-16 0,12 0-90 0</inkml:trace>
  <inkml:trace contextRef="#ctx0" brushRef="#br0">4776 11823 64 0,'-24'-48'15'0,"-36"48"-14"0,-23 11-1 0,0 26 1 0,34-13 0 0,49 11 0 0,13 24 0 0,-13 37 0 0,-13 34 3 0,-10 38 4 0,10 11-1 0,38-49-1 0,22-21 1 0,-10-15-4 0,-3-35 0 0,27-23-2 0,46-24-94 0</inkml:trace>
  <inkml:trace contextRef="#ctx0" brushRef="#br0">8932 11882 60 0,'-12'-35'3'0,"24"35"-7"0,83-24 3 0,-24 0 6 0,1 24 5 0,-24 24-4 0,-1 23-2 0,-11 24 0 0,-24 25 4 0,-12 0-1 0,0 34 0 0,11 37-6 0,13-12 1 0,0-24 0 0,-12-23 2 0,-36-26 6 0,-12-34-2 0,-23-36-4 0,-36 12-20 0,47-12-73 0</inkml:trace>
</inkml:ink>
</file>

<file path=ppt/ink/ink2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5514 2977 1 0,'-12'0'3'0,"-24"12"9"0,12-12 10 0,13 0 7 0,-1 0-12 0,12 0-8 0,-12 0 0 0,47 0 1 0,12 11-6 0,49-11-2 0,35 0 2 0,23-23-3 0,14 11 0 0,-13 12 1 0,-48 0-1 0,-49 0 1 0,-22 0 0 0,-11-13 1 0,-1 13 2 0,-12-23-3 0,-12 12 0 0,-12 11-3 0,47 11-99 0</inkml:trace>
  <inkml:trace contextRef="#ctx0" brushRef="#br0">7789 2918 65 0,'-48'-25'4'0,"12"0"5"0,47 25-4 0,25-21 4 0,12-4 3 0,11 13-8 0,25-1-1 0,47 2-2 0,48-1 2 0,35 1-2 0,47 11 2 0,-10-13-3 0,-1 13 3 0,-35 0 0 0,-37 0 1 0,-47 13-2 0,-59-13-2 0,-49 11 5 0,-23-11 9 0,-11 0-5 0,-37-11-4 0,24 11-4 0,12 11-118 0</inkml:trace>
  <inkml:trace contextRef="#ctx0" brushRef="#br0">3370 16073 69 0,'-11'0'6'0,"11"36"3"0,-12 12 0 0,12-2-3 0,0 4 1 0,0-3-2 0,12 11-3 0,-12-21-1 0,0-13-1 0,11-1 0 0,1 1 2 0,36-11 0 0,22-2 0 0,27 1-2 0,21-12 0 0,48 0-1 0,38-12 4 0,46 12-3 0,12 0 0 0,-12 12-2 0,-36 12 1 0,-23 0-1 0,-24-12 0 0,-13-24 2 0,-23-12-3 0,-35-23 4 0,-49 10 1 0,-47 26 11 0,0 11-10 0,0 23-4 0,0 25 3 0,-47 0-43 0,23-24-23 0</inkml:trace>
  <inkml:trace contextRef="#ctx0" brushRef="#br0">11563 16027 44 0,'0'-13'11'0,"0"13"-6"0,0 59 6 0,12 25-3 0,-12-25-3 0,13-11 1 0,10-12 0 0,-12-12-5 0,2-13 1 0,-1 1-1 0,-12-12 0 0,23 0 0 0,13 11-1 0,46-11 1 0,3 0-1 0,34 13 0 0,37-13-1 0,93-13 0 0,37 2 2 0,48 11 0 0,-2 11 0 0,-11 26 1 0,-10-13-1 0,9-1 1 0,3-11 0 0,-50 13-1 0,-58-25-1 0,-72 0 0 0,-48-25 1 0,-24 2 0 0,-23-13 0 0,-24 12 0 0,-12 0 0 0,0 1 0 0,0-1 0 0,-12 0 0 0,0 60 6 0,0-1-5 0,0 1-4 0,-12 0-51 0,12-13-3 0</inkml:trace>
  <inkml:trace contextRef="#ctx0" brushRef="#br0">16243 16181 60 0,'0'0'0'0,"0"22"2"0,0 51-1 0,-12-25 1 0,0-14-1 0,24-9 3 0,0-13-2 0,1 12-1 0,-2-1-1 0,12 1 1 0,13-11 0 0,0-2-2 0,48 1 0 0,34-12 1 0,49 11 2 0,82-11 0 0,50-11 0 0,34 11-1 0,37 0 1 0,-1 0-1 0,0 11 3 0,-24 2 3 0,1-1-2 0,-62 12-2 0,-69-12 1 0,-47-12-2 0,-38-12 1 0,-34 0-2 0,-25-12 2 0,-46 0 0 0,-2-12 3 0,-23 12 1 0,0-10 2 0,0 21 3 0,0 37-6 0,-12 11-6 0,24 1-113 0</inkml:trace>
</inkml:ink>
</file>

<file path=ppt/ink/ink23.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7848 7871 47 0,'-12'0'24'0,"-12"-37"-14"0,24 24 2 0,-12 3 4 0,12-1-1 0,12-2-9 0,83-24-1 0,72 14-1 0,12-1-3 0,-24 24 1 0,-48 0 0 0,-48 0 2 0,-35 13-1 0,-24-13-1 0,0 0-23 0,-49 23-71 0</inkml:trace>
  <inkml:trace contextRef="#ctx0" brushRef="#br0">7789 7882 104 0,'-13'0'3'0,"-94"0"-3"0,95 12 2 0,24-12 2 0,71-23 5 0,49-2-3 0,34 13-1 0,-12-1-2 0,-34-8 4 0,-36 8-4 0,-25-11-1 0,-23 11 0 0,-24 13 0 0,-12 13-115 0</inkml:trace>
  <inkml:trace contextRef="#ctx0" brushRef="#br0">6215 16347 34 0,'0'0'8'0,"0"-12"0"0,0 12 0 0,0 0 2 0,13 0-1 0,23-11-1 0,12 11-2 0,11-12-2 0,0 12-3 0,13 0-2 0,12-12 3 0,23-1 1 0,0 13 0 0,-12-11 1 0,-11-1 3 0,-13 12-6 0,12-11 2 0,-11 11-2 0,-25-13 0 0,0 13 0 0,-11-12-1 0,-11 0 1 0,-2 12 1 0,-11-13-1 0,12 3 0 0,-12-2-15 0,-12 12-42 0,-12 0 14 0</inkml:trace>
  <inkml:trace contextRef="#ctx0" brushRef="#br0">6466 16419 44 0,'-23'-11'8'0,"23"11"3"0,0-13 2 0,0 13-9 0,35-12 4 0,13 12 1 0,24-12 2 0,47-1-5 0,11 2-3 0,2-1-1 0,-25 1-1 0,-24-1 0 0,-23 12 3 0,-13-12 0 0,1-1-1 0,-12 13-1 0,-1-11 1 0,-11-1 1 0,-12 1-2 0,12 11-1 0,-24-13-35 0,0 13-55 0</inkml:trace>
  <inkml:trace contextRef="#ctx0" brushRef="#br0">14802 13310 12 0,'-12'0'14'0,"12"-23"1"0,12 12-5 0,13-13 1 0,9 0 0 0,-21 12 2 0,-1 12-4 0,11 12-1 0,1 24-3 0,-12 23 2 0,12 12-2 0,-12-11-1 0,12 1-1 0,-24-15-2 0,0-10 0 0,0-24 2 0,0-1 1 0,0-22 1 0,0-25-5 0,0-11 2 0,0 11-2 0,12-12 1 0,-2 12-2 0,15-10 2 0,11-15-1 0,0 38 0 0,-1-14 0 0,-11 26 2 0,-1 11-3 0,-10-12 2 0,10 24-3 0,13 12 1 0,-12 0 0 0,-12 10 2 0,0 3-1 0,0-1 0 0,-12 12 0 0,12-14 0 0,-12 3 0 0,12-3 1 0,-12-9-1 0,0 11 0 0,12-24 0 0,1-1 0 0,10-11 2 0,-12 0-1 0,25-11-2 0,24-25-33 0,-26 12-63 0</inkml:trace>
  <inkml:trace contextRef="#ctx0" brushRef="#br0">15850 13050 33 0,'0'0'0'0,"0"-13"11"0,0-11 2 0,12 24-8 0,-12-11 1 0,0 11 3 0,12-12 3 0,-12 12 5 0,0 35-4 0,0 37-2 0,-12 36-2 0,12-14-5 0,-12-10-1 0,12-25 0 0,0-11-1 0,0-23 1 0,0-4-2 0,0-31 6 0,0-1-17 0,0-26-20 0,0 1-15 0,12 0-9 0,-12 36 35 0</inkml:trace>
  <inkml:trace contextRef="#ctx0" brushRef="#br0">16064 13205 23 0,'0'-13'27'0,"24"-11"-16"0,-12 1 1 0,-12 23 5 0,0 0-4 0,-12 23 2 0,-1 14-6 0,-33-3-4 0,-2-9-3 0,-1-2-1 0,3 0 0 0,22-10 0 0,24-1 0 0,36 13 1 0,47 21 1 0,0 13-1 0,-23-9 1 0,-37-16 0 0,-10-22-1 0,-13-12-23 0,0 0-84 0</inkml:trace>
  <inkml:trace contextRef="#ctx0" brushRef="#br0">14004 12942 19 0,'0'-13'8'0,"0"2"3"0,0 11-4 0,0-23-2 0,0 11 2 0,11 0 2 0,2-1 4 0,23 2-4 0,0-1-1 0,22 35-4 0,-9 14 1 0,-2 22-2 0,-11 12 0 0,-12 1 0 0,-1-14-1 0,-10-8 0 0,-13-3-1 0,-24-12 1 0,-12-23 1 0,0-1-1 0,12-45 0 0,13-14 0 0,-1-12-1 0,12-11-1 0,36-13 1 0,11 13-1 0,36 12 1 0,-11 23 0 0,-12 13 1 0,-26 10-1 0,-21 13-1 0,-13 0-13 0,12 13-58 0,-1-2 30 0</inkml:trace>
  <inkml:trace contextRef="#ctx0" brushRef="#br0">16779 12728 77 0,'-12'-12'23'0,"-24"12"-17"0,24 0 20 0,12 0-14 0,48 0 6 0,22 0-8 0,2 0-6 0,-12-13-1 0,-13 2-3 0,-22-1-4 0,11 1-28 0,-13 11-48 0,-23 0 40 0</inkml:trace>
  <inkml:trace contextRef="#ctx0" brushRef="#br0">16743 12918 103 0,'0'0'0'0,"-36"0"7"0,48-12 3 0,60 1 12 0,35-1-6 0,-25 0-8 0,-57-1-4 0,-14 13-5 0,2 0-39 0,10 0-51 0</inkml:trace>
  <inkml:trace contextRef="#ctx0" brushRef="#br0">17529 12525 90 0,'0'0'17'0,"-23"-11"-3"0,23 11 14 0,-13 0-12 0,13-12-9 0,13-13-5 0,-13 2-1 0,11-25 1 0,1 1-1 0,12-1 0 0,-1 25-1 0,-10 10 5 0,-13 26 0 0,0 71-3 0,0 10 1 0,12 1-1 0,-12-12-1 0,11-35 0 0,1 0-1 0,0-14 1 0,-12-21 0 0,12-1 0 0,-12-12 1 0,-12 0 0 0,-23 12-1 0,-1-12 0 0,0 13-1 0,13-13 0 0,10 11 0 0,13-11 0 0,24-11 1 0,60 11-1 0,-1-13 0 0,-35 13 0 0,-25 0 1 0,-23 0 3 0,0-12-4 0,0 24-113 0,0 1 51 0</inkml:trace>
  <inkml:trace contextRef="#ctx0" brushRef="#br0">8717 13561 18 0,'0'0'9'0,"0"-25"9"0,0 4-5 0,11 8 2 0,-11 13-4 0,0 24 2 0,13 36-6 0,-13 11-1 0,0-12-2 0,0-34-1 0,0-14 3 0,0-11 3 0,-24-61-6 0,24 3-2 0,-12 11 0 0,12 22 0 0,0 37-2 0,0 12 1 0,0-24 2 0,0-11 2 0,0-26-2 0,0 3-1 0,-13-3-1 0,13 24 1 0,0 2-2 0,0 11 1 0,0 0-5 0,0 72-27 0,0 22-59 0</inkml:trace>
  <inkml:trace contextRef="#ctx0" brushRef="#br0">8764 14574 34 0,'0'-13'4'0,"-23"-22"3"0,10 12 4 0,13-14-3 0,0 1 5 0,0 13 0 0,0-2-3 0,13 2-2 0,10 12-2 0,13-14 0 0,0 13-3 0,-12 12-2 0,0 24-1 0,-12 12 2 0,-12 12 0 0,-12 11 0 0,-12-11 0 0,12-13 0 0,-12-11 0 0,12-12 0 0,12-12 0 0,0 0 3 0,36-12-4 0,36-12 0 0,-13 0-3 0,-11 13-2 0,-36 34-35 0,-24 13-36 0</inkml:trace>
  <inkml:trace contextRef="#ctx0" brushRef="#br0">8836 15038 61 0,'0'-12'22'0,"-12"12"-10"0,12 0 2 0,0 0 8 0,12 0-16 0,12 12-3 0,12 10 0 0,0 3-2 0,-13 11 1 0,-12 12 0 0,-11-25 2 0,13 0-2 0,-13 2 3 0,-24 23 7 0,-11-48-9 0,-1 11-2 0,36-11-2 0,0 0 0 0,0 0 1 0,0 0 1 0,0 0-1 0,12-11 1 0,12-1-2 0,11 12 1 0,-11 0-2 0,12 23 3 0,0 14-3 0,-24-3 3 0,-12-9-1 0,-36 11 4 0,-25-1 0 0,4-35-1 0,32 0-2 0,1-12-19 0,12 24-116 0</inkml:trace>
  <inkml:trace contextRef="#ctx0" brushRef="#br0">8728 16121 53 0,'-11'-12'16'0,"11"-12"-8"0,0 0 5 0,11 24-1 0,-11-11 1 0,0 22 4 0,0 37-13 0,0 0 0 0,-11-2-2 0,11 4-1 0,24-27 0 0,-1-12 2 0,25-22 1 0,-24-12-3 0,0 23-1 0,0 34 2 0,-12-9 1 0,1-2 0 0,-13 0-2 0,-13 50-25 0,-11 9-103 0</inkml:trace>
  <inkml:trace contextRef="#ctx0" brushRef="#br0">8764 17002 41 0,'0'0'0'0,"-36"-12"38"0,25 12-14 0,11 12-13 0,0 12-5 0,24-12 0 0,-1 12-2 0,13 11-1 0,0 1 0 0,0 12-1 0,-24-13 2 0,-24-10 0 0,-36-25-23 0,-23-13-90 0</inkml:trace>
  <inkml:trace contextRef="#ctx0" brushRef="#br0">8670 17015 90 0,'11'-60'4'0,"72"-24"1"0,49 2-6 0,-73 57-62 0</inkml:trace>
  <inkml:trace contextRef="#ctx0" brushRef="#br0">10099 11811 97 0,'-13'-12'11'0,"13"12"-10"0,0 12 12 0,0-12-4 0,0 0-2 0,13-36-3 0,-2 13-2 0,-11-1 4 0,-24 11 2 0,1 13-4 0,-37 37-1 0,1 22-1 0,23-11 0 0,24 11 0 0,0 1-1 0,36-26 0 0,0-9 1 0,12-13 0 0,35-12-18 0,0-12-24 0,12-23-19 0,-70 24 23 0</inkml:trace>
  <inkml:trace contextRef="#ctx0" brushRef="#br0">10289 11930 49 0,'12'-12'17'0,"0"12"20"0,-12 23-1 0,-12 38-20 0,12-1-11 0,37-26-9 0,-26 14-118 0</inkml:trace>
  <inkml:trace contextRef="#ctx0" brushRef="#br0">11361 11752 99 0,'-25'-24'11'0,"14"11"-8"0,11-10 12 0,0-1 3 0,-12 12-1 0,-24 12-9 0,-11 36-2 0,-13 35-5 0,24 2-1 0,36-27-1 0,24-10 3 0,36-24-16 0,35-12-57 0,-59 0-6 0</inkml:trace>
  <inkml:trace contextRef="#ctx0" brushRef="#br0">11492 11991 58 0,'0'0'0'0,"-13"-25"54"0,38 25-39 0,22 12-3 0,1 22-5 0,-36 3 0 0,-24-13 2 0,-24 12-3 0,0-24-2 0,24 0-1 0,12-12-2 0,36 0 2 0,60-12-5 0,35-24-51 0,-60 24-53 0</inkml:trace>
  <inkml:trace contextRef="#ctx0" brushRef="#br0">12230 11882 105 0,'-12'-23'13'0,"-1"0"-8"0,13-2 8 0,0 13 4 0,0 12-9 0,-46 48-1 0,10 12-2 0,12 11-3 0,24-37-2 0,36-9 2 0,47-13-25 0,11-12-105 0</inkml:trace>
  <inkml:trace contextRef="#ctx0" brushRef="#br0">12373 12085 84 0,'0'0'0'0,"-25"0"6"0,38-12 7 0,-13 12 4 0,12-11-8 0,-1 11-3 0,2-13-1 0,10 13-2 0,-11 13-1 0,0-2 1 0,-12 12 3 0,0 2-2 0,0-2-2 0,0-11-1 0,-12 12 0 0,12-12 2 0,0-12-2 0,12 12 1 0,35 12-1 0,-11-1-1 0,-11 14-1 0,-37-14 4 0,-24-12 2 0,-24 2 0 0,0-13-3 0,-22 0-23 0,-2 12-103 0</inkml:trace>
  <inkml:trace contextRef="#ctx0" brushRef="#br0">10420 13573 27 0,'11'-12'3'0,"2"-13"11"0,-13 4-1 0,-13-29-3 0,2 27-3 0,11-13-5 0,0 1-1 0,0-1 2 0,-25 0 4 0,-21 1-1 0,10-1-2 0,12 13-2 0,-12-2-2 0,1 13 0 0,-37-1 1 0,-11 3 0 0,-2 20-1 0,15-10 1 0,46 0-1 0,11 0 0 0,-10 13 0 0,12 24 0 0,-25 10 0 0,13 11-2 0,-2 15 2 0,25 9 0 0,-12 26 0 0,24 10-1 0,-12 3 1 0,0-3-1 0,-12 13 2 0,-12 12-3 0,24 1 3 0,-12-2-1 0,12-47 2 0,-11 12 0 0,-1 12 0 0,-12 0-2 0,12 11 0 0,-1 2-1 0,13-1 1 0,0 0 1 0,-11 0-2 0,11 24-1 0,11-12 2 0,-11 1-1 0,13 10 1 0,-1 0-1 0,-1 1-1 0,14 12 2 0,-14-35 1 0,13-2-2 0,-12-11-1 0,25-12 1 0,-26 12-1 0,1-24 0 0,12-24 0 0,-24 0 1 0,0-21 5 0,12-4-4 0,11 26-2 0,1-24 0 0,0-13 1 0,12-10 1 0,11-2-1 0,-11-23 1 0,23 0 1 0,12-36-1 0,1-23 3 0,-12-1-2 0,-11 12 1 0,-3-48-9 0,1 2 10 0,13-13 0 0,12 0-2 0,-13 0 1 0,-23-24-2 0,-11-1 2 0,-14 2 0 0,1-1-3 0,-1-23 3 0,-11-14 1 0,13-11-3 0,-13 61 2 0,0-3-1 0,0 3 1 0,-13-48-1 0,13 23 1 0,0 24-1 0,0 12 0 0,-23-12 0 0,-13-60 2 0,0 0-1 0,13 72 0 0,-2 25-1 0,14-39 0 0,-1-21 1 0,12 24 0 0,0 45 1 0,-13 2 2 0,2-11-3 0,-14-39 2 0,3 50-3 0,22 12 1 0,11 0-2 0,0 22 2 0,-11-10-1 0,-11 10 2 0,-12-22-1 0,-1 36-1 0,24 0-1 0,-13 23-1 0,13 0-37 0,13 34-59 0</inkml:trace>
  <inkml:trace contextRef="#ctx0" brushRef="#br0">11515 13716 68 0,'0'-12'2'0,"-11"-24"-2"0,34-23 1 0,-23 11 1 0,0 2 0 0,-23-4 1 0,-2-21-1 0,2 12 1 0,-1-12-1 0,-23 12 1 0,-2 9 2 0,2 29-2 0,1-4-2 0,-3 0 0 0,-11 25 0 0,-12 0-1 0,-10 25 0 0,10 11 0 0,13 11 0 0,-1-11-1 0,13 35 0 0,-1 1 1 0,-12 11 0 0,36 12 0 0,-12 1 0 0,25 0-1 0,-1 22 1 0,-1 13-1 0,2 12-1 0,22-12 0 0,14 0 1 0,-14 11 0 0,2 0 1 0,-1 13-1 0,-12-11-2 0,11-12 2 0,1-2 0 0,-12-11 1 0,0 24-1 0,0-12 0 0,-12 24-1 0,12-12 1 0,12-24 0 0,12 12 0 0,-24-12 0 0,12 35 0 0,-12 1 0 0,0-25 1 0,12-9-1 0,12-16-1 0,-12 4 1 0,-1 10-1 0,2-24 1 0,-1-37-1 0,-12-8 1 0,23 9-1 0,-12 0 1 0,14-35 3 0,-13 0 3 0,24-24-5 0,11 0 1 0,1-11-4 0,23-14 0 0,-24-11 5 0,14 1 1 0,-14-13-2 0,13 0 1 0,-13-23-1 0,25 11 1 0,-1-23-1 0,-12 12 0 0,-11-13 1 0,-12 13 1 0,-11-1-2 0,9 1 1 0,14-12 0 0,-12-13-4 0,0 1 4 0,-24 1 1 0,0-14-1 0,-12-11 0 0,0-1-1 0,-12-22 1 0,12-13 0 0,-24 0 0 0,12 12-1 0,-12-12 1 0,0-23-1 0,12 23 1 0,1 11 0 0,-1 2 0 0,-24-24-1 0,12 11 0 0,12 11 0 0,0 14 0 0,0-25 1 0,0 0-1 0,12 59-1 0,0 38 1 0,0 11 2 0,0-3-2 0,-12 16 0 0,-11-3-2 0,10 37-27 0,13 0-53 0</inkml:trace>
  <inkml:trace contextRef="#ctx0" brushRef="#br0">12397 13360 36 0,'-13'-37'10'0,"2"-10"-10"0,22-1 3 0,2 12-1 0,-13 12 5 0,-13-23-2 0,-10 10-2 0,-26 3 0 0,15-3 5 0,-14 14-3 0,-11 12-3 0,11-2 0 0,-12 13-1 0,-11 24-1 0,-1 23 0 0,-11 0 0 0,-12 14 0 0,23-1 1 0,24-13-3 0,14 24 4 0,9 12-3 0,-11 1 1 0,24 12-1 0,1 9 0 0,-1 27 0 0,-12 12 1 0,12 34-1 0,12-12-1 0,36-11 0 0,-1-13 2 0,-11 26-1 0,13-2-2 0,-14 2 2 0,1-2 0 0,-12-11 0 0,11-13 0 0,1 2 0 0,-12-2-1 0,0-11 3 0,-12 0-1 0,0 1 1 0,0 10-4 0,0-11 2 0,-12-12 0 0,12-12 2 0,-12-24-2 0,12 25 0 0,-12-2-2 0,12-10 2 0,12 0-1 0,12-13 1 0,12-11-1 0,-12-1 1 0,-1-12 1 0,0-23 4 0,26 24-5 0,-13-26 1 0,11-21 1 0,13-13 0 0,11-24 1 0,13-12 0 0,-1-22-2 0,0-15-2 0,-11 2 5 0,-1-12 0 0,1 0 1 0,-13-25-1 0,13-10 1 0,-13-3-1 0,-23 3 0 0,-12-13 0 0,-12-48-1 0,-1 0 0 0,0 37 0 0,-11-1 1 0,-11-37-2 0,-12-46 3 0,23 61-2 0,0 45-1 0,0 1 1 0,-12-13-1 0,12-21 1 0,0 34-1 0,-12 10 0 0,-1 27 1 0,-10-37-1 0,10-48 0 0,13 72 0 0,0 24 0 0,-23-25 6 0,-12-11-6 0,11-23 1 0,0 59-1 0,12 10 0 0,-12-10 1 0,0-36-1 0,1-24 0 0,-1 70 0 0,12 27-1 0,-24-14 2 0,25 0-2 0,-14 13 1 0,13-1-1 0,1 24-1 0,-25 12-12 0,-25 12-91 0</inkml:trace>
  <inkml:trace contextRef="#ctx0" brushRef="#br0">9420 12062 22 0,'0'0'0'0,"-60"273"-12"0,48-225 2 0</inkml:trace>
</inkml:ink>
</file>

<file path=ppt/ink/ink24.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16850 5001 72 0,'-23'-12'16'0,"-1"12"-12"0,0 0 10 0,12-11-2 0,12 11-5 0,24-13-3 0,35 1-3 0,13 12 1 0,22 0 2 0,14 0-2 0,-12-12-1 0,-1 12 0 0,-24 0 2 0,-35 0-1 0,-25 0 0 0,2 0 0 0,-1-13 0 0,12 13-1 0,-24-11 0 0,0 11-1 0,-24 0 0 0,-48 11 0 0,-23 2 0 0,-24-1 2 0,-12 0-2 0,-1 1 2 0,2-2-2 0,58-11 0 0,36 0 1 0,25 0-1 0,22 0 0 0,37 0 0 0,60 0 1 0,23-11-2 0,-24 11 0 0,0-13 2 0,-25 13-3 0,-21 0 2 0,-2-12 1 0,-23 12-1 0,-13-12 1 0,-10 12 3 0,-13 0 0 0,0-13 1 0,0 13-5 0,0 0-27 0</inkml:trace>
  <inkml:trace contextRef="#ctx0" brushRef="#br0">18256 5191 40 0,'-12'-12'19'0,"-12"12"-10"0,12-12 0 0,12 12-1 0,0-13 2 0,24 13-3 0,35-10-3 0,13 10-1 0,23-11 0 0,48 11 0 0,12 0-1 0,24 0-2 0,23 0 1 0,-12 0 2 0,1 0 0 0,-1 0-1 0,12 0-1 0,0 0 1 0,25 0-1 0,-12-13-2 0,-13 13 2 0,-59 0-1 0,-12 13 1 0,-47-13-1 0,-25 0 1 0,0 0 1 0,-23 11 2 0,-24-22 5 0,-12 11-1 0,0 0 1 0,0-13-7 0,0 1 0 0,-12 0-3 0,-12 36-143 0</inkml:trace>
  <inkml:trace contextRef="#ctx0" brushRef="#br0">1132 2977 38 0,'-48'-36'33'0,"12"24"-26"0,24 1 4 0,35-2 2 0,-10 1 0 0,-1 12-5 0,0 0-1 0,36 0 0 0,35 0 0 0,24 0-1 0,0 0-2 0,-35-12 1 0,-48 12-1 0,-24 0 7 0,0 0-6 0,0-13-3 0,0 13-1 0,-11 0-27 0,32 0-93 0</inkml:trace>
  <inkml:trace contextRef="#ctx0" brushRef="#br0">1965 2868 33 0,'-24'0'24'0,"-12"0"-22"0,25 0 7 0,-1-10 2 0,1 10 0 0,-2-11 1 0,13-2-1 0,0 13-3 0,13-12-2 0,21 12 0 0,38-12-2 0,22-1 0 0,3 13-1 0,-2 0 0 0,12 0 9 0,-95 0-5 0,-12 0-2 0,-24-11-6 0,0-1 3 0,24 24-34 0,24-1-70 0</inkml:trace>
  <inkml:trace contextRef="#ctx0" brushRef="#br0">2763 2810 62 0,'0'0'0'0,"-83"0"9"0,59 12-8 0,-1-24 3 0,-11 12 2 0,14 12 3 0,-2-12-1 0,0 25-3 0,24-25 0 0,0 11 1 0,0-11-1 0,0 10 2 0,0-10 1 0,0 0-1 0,12 0-4 0,12 13 2 0,35-26-1 0,24 3-1 0,13-14-1 0,-1 12 0 0,-13 0-1 0,-10 12 1 0,-47 0 0 0,-25 0 2 0,0 0-3 0,46 0-53 0,-33 12-15 0</inkml:trace>
  <inkml:trace contextRef="#ctx0" brushRef="#br0">10551 14503 50 0,'-13'0'7'0,"13"-13"4"0,0 1-2 0,0 12 2 0,13-12-5 0,-1 12-2 0,59 12-1 0,60-12-1 0,48 0 1 0,35 0 1 0,24-12 0 0,36 12-3 0,12-13 0 0,0 13-1 0,-1 13 1 0,2-13 0 0,-73 0-1 0,24 0 0 0,-95 0 1 0,-48-13 1 0,-22 2-2 0,-27-1 1 0,-22 1 1 0,-24-1-8 0,-36-13-85 0</inkml:trace>
  <inkml:trace contextRef="#ctx0" brushRef="#br0">10563 14490 63 0,'-25'-12'3'0,"25"12"-2"0,13 0 0 0,23 12 5 0,60 1 1 0,70-26 1 0,60 1-3 0,24 0-3 0,13-1-2 0,22-10 3 0,13 12-2 0,-12-13-1 0,-1 11 1 0,-47 2 0 0,-35-1 0 0,-48 1 6 0,-61 11-2 0,-46-13 1 0,-48 1 3 0,-23 12-20 0,-13 12-65 0</inkml:trace>
  <inkml:trace contextRef="#ctx0" brushRef="#br0">20590 14227 96 0,'10'-34'14'0,"-10"21"-13"0,-10 13 2 0,-26 0 7 0,-12 0-2 0,1 0-3 0,22 13-3 0,-22 10-1 0,23 1-1 0,-12 13 1 0,25-16-1 0,-1 29 0 0,-1 9-1 0,26 12 1 0,-13-12-1 0,0 12 1 0,-13 0 1 0,2 13 1 0,-1 37-2 0,12-3 1 0,0 1-1 0,0-12 1 0,0 12-2 0,0 25 1 0,0 11-1 0,12-1 0 0,12-48 0 0,-12 38 0 0,-1 9 0 0,1 2 0 0,12 13 0 0,13-37 3 0,-14 12-3 0,1-49 0 0,-1 14-1 0,13-24 1 0,0 0-1 0,0-26 0 0,35-34 4 0,1-1-2 0,11-10-35 0,-36-1-45 0</inkml:trace>
  <inkml:trace contextRef="#ctx0" brushRef="#br0">23555 14085 60 0,'0'-13'4'0,"-25"-33"0"0,25 34-4 0,48-1 3 0,24 2-1 0,23 11 0 0,12 0 2 0,-48 11 1 0,-23 14-2 0,1-2-1 0,-26 13-1 0,-11 1 4 0,12 21 0 0,-1 2-3 0,14 48-2 0,-14 10-1 0,2-10 0 0,-13 22 2 0,12 13 0 0,-1-12 0 0,-11 24 0 0,0 11 0 0,0-11-1 0,0-13 0 0,0-10-2 0,0 12 3 0,-11-14 1 0,11 25-4 0,0-59 0 0,0 22 2 0,0-10-2 0,0 22 4 0,-12-34-1 0,-24-37 0 0,-24-11 1 0,-36-13 13 0,-10-22-6 0,10-2-3 0,37-11-5 0,11 12-19 0,12-12-93 0</inkml:trace>
  <inkml:trace contextRef="#ctx0" brushRef="#br0">21078 14669 47 0,'0'0'0'0,"-48"-11"6"0,12 22-3 0,2 24 1 0,21 24-2 0,49 1-1 0,23 1-1 0,1-38 0 0,-2-46 1 0,-9-27 0 0,-26-21 0 0,-23 12 2 0,-36 24 2 0,-23-1-2 0,0 24-2 0,11 24-6 0,35 24-44 0</inkml:trace>
  <inkml:trace contextRef="#ctx0" brushRef="#br0">22150 14679 49 0,'0'0'0'0,"-24"-21"8"0,12 21-5 0,-12 21 0 0,-1 29-2 0,38 9-1 0,23-13 0 0,11-21-1 0,2-25 1 0,-15-36 1 0,2 1 0 0,-12-13 2 0,-12 0 4 0,-12 1 0 0,-36-1-5 0,-34 36 0 0,-26 35-10 0,60 14-54 0</inkml:trace>
  <inkml:trace contextRef="#ctx0" brushRef="#br0">23387 14503 40 0,'13'-13'6'0,"-13"-11"13"0,12 36-7 0,-12 71 0 0,0 14-7 0,12-15-2 0,11-11 0 0,-23-59 0 0,0-1 0 0,-11 2-20 0,11-13-58 0</inkml:trace>
  <inkml:trace contextRef="#ctx0" brushRef="#br0">20815 15502 28 0,'0'0'3'0,"0"0"20"0,-11 0-10 0,11 0-1 0,-25 23 4 0,14 14-5 0,-1-14-6 0,12-12-2 0,12 26-2 0,-12-1 2 0,11 12-1 0,2-25 1 0,-1-12-1 0,12 2 0 0,-1-13 0 0,1 0 0 0,-12-13-1 0,12 2-1 0,-12-1 1 0,0 1-1 0,0-14 1 0,-12 13 0 0,0-11 0 0,0-1 0 0,13 0 0 0,-13 0 0 0,0 1 0 0,0 11 0 0,-13-13 0 0,1 14 1 0,0-12-1 0,0 10 1 0,0-11-1 0,0 11 0 0,-12 3 0 0,1 10-2 0,-2 10 1 0,-11 3-1 0,25 11-15 0,22 23-95 0</inkml:trace>
  <inkml:trace contextRef="#ctx0" brushRef="#br0">21185 15562 74 0,'-12'0'4'0,"12"-12"28"0,-13 12-11 0,13 0-9 0,0 0-11 0,-11 12-28 0,11-1-66 0</inkml:trace>
  <inkml:trace contextRef="#ctx0" brushRef="#br0">21256 15383 32 0,'0'0'6'0,"0"-13"12"0,-12 13-4 0,0-11 3 0,12 11-1 0,0-12-9 0,24 12-6 0,25 0 0 0,-2 0-1 0,0 0-1 0,-11-11 2 0,-36 11 4 0,0-13 1 0,0 1 0 0,0 24-4 0,-12 35 1 0,0 37 0 0,12-13-1 0,0 0-1 0,0 2 0 0,0-38 0 0,0 1-7 0,0-25-25 0,0-11-57 0</inkml:trace>
  <inkml:trace contextRef="#ctx0" brushRef="#br0">21280 15657 43 0,'-12'0'10'0,"12"-24"5"0,48 0-3 0,47 11 4 0,-11 2-2 0,-74-1-7 0,3 12-1 0,-26-11-45 0,26 11-26 0</inkml:trace>
  <inkml:trace contextRef="#ctx0" brushRef="#br0">22029 15441 51 0,'0'0'0'0,"-10"-34"17"0,-2 34 4 0,0 24-8 0,-12 47-5 0,12-11-5 0,36-1-1 0,12-34 0 0,10-25 0 0,3-37 1 0,-26-10-1 0,-34-37 6 0,-14 60-6 0,-11 11-4 0,13 3-34 0,23 20-52 0</inkml:trace>
  <inkml:trace contextRef="#ctx0" brushRef="#br0">22292 15491 66 0,'0'0'10'0,"0"-13"23"0,0 1-18 0,0 0-20 0,0 24-93 0</inkml:trace>
  <inkml:trace contextRef="#ctx0" brushRef="#br0">22435 15441 53 0,'0'-10'8'0,"0"-14"21"0,11-13 1 0,2 14-21 0,23 23-6 0,0 12-2 0,-1 12 0 0,-23 24 0 0,-1-1 1 0,-34 0 1 0,-1-10-1 0,13-14 0 0,11-23-1 0,22 11 1 0,27-22-1 0,-26-1 0 0,2 12-3 0,34 0-55 0,-34 0-13 0</inkml:trace>
  <inkml:trace contextRef="#ctx0" brushRef="#br0">23317 15407 43 0,'-23'-24'24'0,"-14"36"7"0,-11 24-15 0,36 11-11 0,12-11-2 0,36 0-2 0,0-36 2 0,0 0-1 0,-13-25 1 0,0-9-1 0,2-3 2 0,-14 14 2 0,-11-1-1 0,-47 12-4 0,-12 12-4 0,11 12-39 0,36 12-47 0</inkml:trace>
  <inkml:trace contextRef="#ctx0" brushRef="#br0">23507 15466 55 0,'0'-12'11'0,"23"-23"29"0,-10 23-23 0,-1 12-17 0,-12 12-28 0,11 10-56 0</inkml:trace>
  <inkml:trace contextRef="#ctx0" brushRef="#br0">23686 15359 30 0,'0'-12'11'0,"12"1"21"0,-1 22-4 0,-11 37-14 0,0 11-5 0,12 1-5 0,-12-24-2 0,0 10-1 0,0-33-2 0,0-1-47 0</inkml:trace>
  <inkml:trace contextRef="#ctx0" brushRef="#br0">20887 13609 53 0,'0'0'7'0,"0"-48"36"0,0 36-20 0,0 12-13 0,0-13-3 0,24 3-5 0,0-14 2 0,-12 12 1 0,-24 0-3 0,0 12-2 0,-36 12 1 0,1 34-1 0,-13 15 0 0,24-13 0 0,25-2 0 0,11-9 0 0,11-13 1 0,36-12 1 0,25-12-15 0,24-23-32 0,-37 10-43 0</inkml:trace>
  <inkml:trace contextRef="#ctx0" brushRef="#br0">21124 13620 66 0,'0'-11'14'0,"-10"35"12"0,-14 34-8 0,24 3-13 0,12-14-4 0,-12 0-49 0,-12-34-3 0</inkml:trace>
  <inkml:trace contextRef="#ctx0" brushRef="#br0">20745 16085 32 0,'0'-12'6'0,"0"12"9"0,0 0 11 0,0-12-16 0,23 1-7 0,49-1 0 0,23 1-3 0,12 11 2 0,-12 0-1 0,-23 0 5 0,11 0-2 0,-11 0 0 0,-25-13 0 0,-35 13 4 0,0 0 0 0,-12 0 0 0,12 0-13 0,-12-12-107 0</inkml:trace>
  <inkml:trace contextRef="#ctx0" brushRef="#br0">22161 13561 56 0,'-11'-12'11'0,"22"-11"-1"0,1 12-2 0,0-2-5 0,-12 1 5 0,0-13 3 0,0 14-2 0,-24-1-3 0,-11 24 0 0,-37 24-2 0,25 23-2 0,23 12-2 0,36-34 2 0,12-14-1 0,22 1-2 0,26-24-23 0,-24 12-69 0</inkml:trace>
  <inkml:trace contextRef="#ctx0" brushRef="#br0">22292 13680 65 0,'0'0'3'0,"12"-23"14"0,0-1 10 0,12 24-21 0,-12 12-1 0,12 0-1 0,0 11 0 0,-14 13-1 0,-10-11 0 0,-10 9 0 0,-26 14-1 0,12-25 2 0,0 2-2 0,12-13 0 0,12 1-1 0,12-13 1 0,36-13 0 0,-12 13-1 0,-26-12 0 0,3 0 0 0,-1 12-1 0,-1 0-17 0,2 37-109 0</inkml:trace>
  <inkml:trace contextRef="#ctx0" brushRef="#br0">23233 13418 67 0,'-12'0'4'0,"0"0"10"0,24 0 5 0,-12 0-12 0,12-12-4 0,-12 0 0 0,0 1-2 0,0-1 2 0,-12 12 0 0,-24 12-2 0,0-1 1 0,-11 26 0 0,11 22-1 0,12-13 0 0,24 15 0 0,0-38-2 0,24 2 3 0,0-25 1 0,24-12-2 0,11-1-20 0,-23 13-80 0</inkml:trace>
  <inkml:trace contextRef="#ctx0" brushRef="#br0">23294 13645 50 0,'0'0'10'0,"0"-12"3"0,0-1 3 0,11 13-6 0,1-11 0 0,-1 11-4 0,12 0-2 0,13 0-3 0,-11 11 0 0,-25 14 0 0,0-2 3 0,-36 0 0 0,24 14-3 0,12-13-1 0,48 11 0 0,-36-10 0 0,-12-14 1 0,-37-11 2 0,-22 12-3 0,36 12-29 0,23 13-68 0</inkml:trace>
  <inkml:trace contextRef="#ctx0" brushRef="#br0">24199 15419 20 0,'-25'0'10'0,"-11"-12"10"0,24 0 1 0,48 12 2 0,35 12-18 0,25-12 0 0,-26-12-2 0,-9 12 0 0,-26 0-2 0,1 0-8 0,-23 0-25 0,-26 24-14 0,1-24 25 0</inkml:trace>
  <inkml:trace contextRef="#ctx0" brushRef="#br0">24245 15538 16 0,'-12'0'2'0,"-47"12"7"0,23 0 7 0,24-1 0 0,12-11-1 0,36 0-1 0,35-11-7 0,25-1-2 0,-13 12-3 0,-35-12 0 0,-1 12-15 0,-23 0-39 0,-24 0 18 0</inkml:trace>
  <inkml:trace contextRef="#ctx0" brushRef="#br0">24424 15299 44 0,'0'0'0'0,"-48"-34"27"0,35 34-2 0,26 0-20 0,46 23-2 0,61 12 0 0,-25 12-3 0,-71 24 2 0,-36 13 5 0,-36-24 2 0,1 1-6 0,-13-38-2 0,48 0-32 0,12-11-59 0</inkml:trace>
  <inkml:trace contextRef="#ctx0" brushRef="#br0">24852 15323 56 0,'13'-12'13'0,"-13"0"15"0,11 12-17 0,2 0-8 0,-2-34 1 0,12-16 3 0,-10 4 1 0,-1 10-2 0,-12 24-2 0,0 12-3 0,0 60-1 0,0 47 1 0,0 0 1 0,0 0-1 0,0 37 2 0,-12-110-2 0,-1-22 1 0,-10 0 1 0,-25 1-2 0,-11-2-1 0,23-11 1 0,36 12 0 0,59-12 1 0,61-12-1 0,-49-12 0 0,-47 12 2 0,-24-11 1 0,0 11-9 0,12 1-101 0,-12 11 61 0</inkml:trace>
</inkml:ink>
</file>

<file path=ppt/ink/ink25.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12671 12204 57 0,'-12'-37'7'0,"12"-9"3"0,0 34 6 0,-24 131 21 0,-48 107-25 0,25-59-7 0,11-24-4 0,0-49 1 0,1-46-2 0,-1-12-24 0,36-49-87 0</inkml:trace>
  <inkml:trace contextRef="#ctx0" brushRef="#br0">12683 12037 37 0,'0'-25'26'0,"0"4"-18"0,0 8 16 0,-12 13-12 0,0 47 1 0,0 13-4 0,0 22-5 0,0 2-1 0,48-13-2 0,23-10 0 0,1-38 1 0,11-23 1 0,1-34-1 0,-1-16-2 0,1-21 0 0,-26-13 1 0,3 13 1 0,-25 24-2 0,0 10 1 0,-24 16-1 0,0 32-1 0,-12 36 1 0,-24 48 2 0,12 12-2 0,24 1 0 0,24-24-2 0,12-37 4 0,-1-35 1 0,24-48 0 0,1 0-2 0,-13-1 0 0,2 16-14 0,-26 21-41 0,-23 11-11 0</inkml:trace>
  <inkml:trace contextRef="#ctx0" brushRef="#br0">12729 13536 46 0,'0'-10'4'0,"25"-14"9"0,-14 24-2 0,26 34 3 0,-3 3-4 0,2 10-2 0,0 13-2 0,-11-12-1 0,-14-1 1 0,-11 1-1 0,-11-12-1 0,-25-12 0 0,0-11-1 0,0-2-2 0,1-35 1 0,-13-13 0 0,-11 3-1 0,23-3-1 0,12-10 1 0,0-1 0 0,24-23 0 0,12-2 0 0,36 15-1 0,22-2 1 0,3 25 1 0,10 12-1 0,24-2-1 0,24 0-1 0,-1 14 2 0,-10-1-1 0,-36 1 1 0,-37-13 4 0,-11 11 0 0,-24-10-2 0,13 12-2 0,9-14-18 0,-11 25-113 0</inkml:trace>
</inkml:ink>
</file>

<file path=ppt/ink/ink26.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9408 10869 89 0,'-24'-34'5'0,"24"10"-5"0,119 0 0 0,24 12 2 0,0-12 0 0,-24 12 2 0,-71 12-1 0,-60 0 12 0,-84-12-12 0,-47 12 1 0,-11-11-2 0,35-12 0 0,71 23-2 0,60 0 1 0,59 0-1 0,37 0 0 0,-1-13 1 0,-36 13-1 0,-46 13 1 0,-50-13 2 0,-95 0-2 0,-59 11-1 0,38 12 1 0,93-23 0 0,48 0-1 0,119-11 1 0,48-1-1 0,-13 1 0 0,-58 11-1 0,-72 0 3 0,-71 0 0 0,-49 11-13 0,36 12-89 0</inkml:trace>
  <inkml:trace contextRef="#ctx0" brushRef="#br0">18541 6775 78 0,'-24'-24'9'0,"13"1"-2"0,22 34-3 0,37 1 2 0,-12 12 0 0,12-12-3 0,11-12 0 0,-23-12 0 0,-24-1 4 0,-85 13-4 0,-69 13-2 0,-1-13 0 0,108 0 0 0,83-13 1 0,130 2-1 0,13 11-2 0,-25 24-1 0,-71-12 3 0,-95-12 0 0,-106 0 0 0,-61-12 2 0,-24-1-3 0,59 2 1 0,109-1 0 0,71 12 0 0,59 0-1 0,-12 0 1 0,-47 0-2 0,-36 48-100 0</inkml:trace>
</inkml:ink>
</file>

<file path=ppt/ink/ink27.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2930 11823 69 0,'0'-12'10'0,"-12"-24"-6"0,24 97 25 0,12 69-18 0,-2 13-6 0,14-48-2 0,-23-59 1 0,-13-13-1 0,-13-23-2 0,-23-23-33 0,14-37-54 0</inkml:trace>
  <inkml:trace contextRef="#ctx0" brushRef="#br0">2680 11621 67 0,'0'0'0'0,"-85"10"6"0,27 15 11 0,9 34-2 0,38 49-4 0,-1 47-3 0,48 23-4 0,47-12-7 0,48-34 0 0,24-49 3 0,-13-35 1 0,1-72-1 0,-11-71 2 0,-13-72 0 0,-35-23 2 0,-108-25-3 0,-72 2 1 0,-35 81 0 0,0 72 6 0,-11 49-4 0,-1 93-5 0,12 50-1 0,70 12-8 0,50 32-94 0</inkml:trace>
  <inkml:trace contextRef="#ctx0" brushRef="#br0">22388 11573 85 0,'-36'-36'6'0,"12"0"4"0,48-23 3 0,12 11 3 0,22 25-11 0,3-1-2 0,-2 24-2 0,-11 47 1 0,-1 14-2 0,-35 10 1 0,-24 0 0 0,-24 0-1 0,-11 13 1 0,11-13 1 0,-24-12-2 0,1-11 1 0,24-24 0 0,23-12 0 0,36-24 3 0,35-12-5 0,13 12 1 0,11-12-1 0,0 24 0 0,-23 0-22 0,-24 0-83 0</inkml:trace>
  <inkml:trace contextRef="#ctx0" brushRef="#br0">22531 11204 88 0,'-121'-48'4'0,"3"48"-2"0,-1 23 6 0,-25 61-2 0,3 12 1 0,9 58-2 0,37 25-2 0,60-1-3 0,70-23 1 0,84-24-1 0,60-24 0 0,35-23 0 0,59-48 0 0,2-47 0 0,-49-39-1 0,-47-21-1 0,-60-13 4 0,-47-21 1 0,-25-50-2 0,-11-12 0 0,-49 12 1 0,-34 0 4 0,-48 25-2 0,-24-2 0 0,-37 49 2 0,2 47-2 0,-12 36 0 0,11 48-3 0,0 34-2 0,-12 62-52 0,108-85-26 0</inkml:trace>
  <inkml:trace contextRef="#ctx0" brushRef="#br0">22233 5740 35 0,'-36'-37'13'0,"0"1"-6"0,25 13 1 0,22-25-5 0,13 24 1 0,24 12-2 0,-1 12 0 0,1 12 1 0,-24 12-2 0,12 12 0 0,-24 11 0 0,-12 25 1 0,-12 11-1 0,-12-11 0 0,-12-1 0 0,0-11 2 0,-12-26 0 0,14-9 1 0,21-13-1 0,26-24 3 0,34-13-7 0,0 14 1 0,1 11 0 0,23 0 0 0,-23-12 0 0,-12 1 0 0,-12-1 1 0,-24 12-1 0,0 0-5 0,0 0-23 0,0 0-18 0,0 0 25 0</inkml:trace>
  <inkml:trace contextRef="#ctx0" brushRef="#br0">22924 5703 30 0,'0'-47'10'0,"10"23"-3"0,3 24 6 0,-1 58 2 0,-1 38-8 0,2-12-3 0,-1-38-2 0,-12 4-3 0,0-39-14 0,-12-11-25 0,12 0 12 0</inkml:trace>
  <inkml:trace contextRef="#ctx0" brushRef="#br0">22827 5585 16 0,'-11'-37'23'0,"22"3"-17"0,38 9 1 0,45 25-1 0,26 25 1 0,11 33-2 0,-47 14-2 0,-72-1 5 0,-48-12 0 0,-60-11-3 0,24-12-2 0,38-24-3 0,34-12-26 0,0 0-28 0</inkml:trace>
  <inkml:trace contextRef="#ctx0" brushRef="#br0">24090 5514 30 0,'0'0'3'0,"24"-25"4"0,-12 13 6 0,0-12-5 0,-12-12-1 0,-12 1-4 0,0-13-1 0,-23 23 3 0,-1 2 2 0,-23 35-2 0,-1 24-2 0,0 23-1 0,25 1 1 0,23-12-2 0,34-14-1 0,14-34 1 0,13-10 1 0,-13-26-2 0,11 0 0 0,-36 13 1 0,2-2-1 0,-13 13 1 0,12 36 3 0,-1 48 2 0,2 11-1 0,22 24-2 0,-11 12-2 0,-24-11 0 0,-12-25 1 0,-23-47 2 0,-26-13 0 0,3-34 0 0,9-49-2 0,38-1 0 0,22-21-4 0,49-1-7 0,23-24-31 0,-23 59-36 0</inkml:trace>
  <inkml:trace contextRef="#ctx0" brushRef="#br0">24245 5464 18 0,'0'-23'14'0,"36"12"-10"0,-12-2-1 0,-12-11 6 0,0 1 7 0,-24 12-1 0,0-26-2 0,-12 24-5 0,-1 2-5 0,14 11-1 0,-1 24-2 0,-22 24 0 0,9 12 3 0,-11-13-2 0,24-10-1 0,24-16 1 0,0-8-1 0,12-26 1 0,1-8 0 0,-2-16-1 0,-12 24 0 0,12-10 0 0,-10 12 0 0,-1 11-1 0,-1-13 1 0,-11 26 0 0,13-13-1 0,-13 11 2 0,12 12-1 0,0 2-1 0,0-25 2 0,10 12-1 0,3-24-2 0,-14 0 2 0,2-12 0 0,-1 1 0 0,12-2 0 0,-12 2 0 0,-1 11 0 0,2 12-2 0,-2 23 3 0,1 1-1 0,-12 0 0 0,12-24 0 0,-12 0 2 0,25-24-2 0,-14 0 0 0,12 13 0 0,-23 22-2 0,13 26 3 0,-13-14 0 0,0 13-4 0,12-36-37 0,-1 12-12 0</inkml:trace>
  <inkml:trace contextRef="#ctx0" brushRef="#br0">24769 5322 38 0,'0'-13'25'0,"-12"13"-8"0,-11 0-4 0,-1 37-8 0,36-13-4 0,10 11 0 0,3-23 0 0,-14 12 1 0,-34-12 5 0,-24-1-5 0,23-11-5 0,24 0-12 0,12-11-28 0,12-1 5 0</inkml:trace>
  <inkml:trace contextRef="#ctx0" brushRef="#br0">24780 5370 33 0,'0'-11'7'0,"13"-26"12"0,-1 24-12 0,-1 2-3 0,-11 11 9 0,0 36 5 0,-23-11-11 0,23-2-5 0,23-12 1 0,13 1-2 0,-36 13-1 0,-23-14 2 0,-13 1-2 0,23-1 2 0,26-34-12 0,35-13-10 0,11 13 10 0,-47 11 11 0,-12 35 9 0,11 1-4 0,-11 0-3 0,13-1-12 0,-13-10-28 0,-13-13 2 0</inkml:trace>
  <inkml:trace contextRef="#ctx0" brushRef="#br0">24923 5215 27 0,'0'-11'10'0,"13"11"-13"0,-13 11-28 0</inkml:trace>
  <inkml:trace contextRef="#ctx0" brushRef="#br0">25115 5382 40 0,'0'0'5'0,"12"-36"2"0,11-1 5 0,-23 3-5 0,0 22 0 0,-12 0-3 0,-22 47-2 0,-3 1 6 0,1 1-4 0,36-3-3 0,0-22 0 0,0 0-1 0,24-24 0 0,0-11 0 0,-12 0 0 0,12 23-1 0,-12 0 1 0,-1 11 1 0,25-22-1 0,12-2 0 0,-2 13 1 0,-33 36-1 0,-13-1 0 0,12-22 1 0,24-26-1 0,11-11-2 0,-34 13-22 0,-13 22-8 0,-13 1-5 0</inkml:trace>
  <inkml:trace contextRef="#ctx0" brushRef="#br0">24471 5870 61 0,'-11'0'4'0,"82"-25"-3"0,120 2 1 0,82-1 2 0,-70 12-2 0,-108 0 5 0,-84 1 17 0,-22-1-21 0,-1-12-90 0</inkml:trace>
  <inkml:trace contextRef="#ctx0" brushRef="#br0">4550 15133 43 0,'-13'-12'7'0,"2"-12"17"0,-2 24-5 0,13 47-4 0,13 85 8 0,11 58-9 0,10-47-8 0,-9-24-4 0,-14-35-1 0,2-49-4 0,-26-35-58 0,2-25-2 0</inkml:trace>
  <inkml:trace contextRef="#ctx0" brushRef="#br0">4513 15144 75 0,'0'-11'5'0,"-23"-25"2"0,10 36 12 0,26 24-14 0,10 36 6 0,1 24-3 0,23-13-4 0,14-24-1 0,10-35 0 0,-11-37 1 0,-1-34-2 0,1-12 1 0,-26 12-3 0,-21-12 3 0,-1 21-2 0,-12 50 5 0,0 25 0 0,0 47-1 0,0-1-4 0,11 12 1 0,14-11-27 0,11-36-87 0</inkml:trace>
  <inkml:trace contextRef="#ctx0" brushRef="#br0">5561 15311 105 0,'0'0'0'0,"-11"25"4"0,11 22 20 0,35 36-14 0,1 1-3 0,-24-25-6 0,-12-11 5 0,-12-36-51 0,0-12-37 0</inkml:trace>
  <inkml:trace contextRef="#ctx0" brushRef="#br0">6049 15085 99 0,'-23'-25'6'0,"23"-9"14"0,23 10-9 0,25 24-5 0,12 0-1 0,-12 24 0 0,-2 10-1 0,-10 16-2 0,-23-27 0 0,-13 13 1 0,-36-13 0 0,-23 0 1 0,-13-34-2 0,13-12-1 0,-2-14 0 0,27 3 0 0,-3-16 0 0,26 4 0 0,-1 10-1 0,47 0 0 0,24 1 1 0,25 12 0 0,12 10-1 0,-2 1 0 0,-10 12 0 0,-48-12 2 0,-24-1 0 0,-1-10 1 0,-11 0-5 0,0 23-136 0</inkml:trace>
  <inkml:trace contextRef="#ctx0" brushRef="#br0">18481 15060 68 0,'-23'-10'10'0,"-1"-2"16"0,24 0-7 0,0 12-7 0,24 12-1 0,12-12-2 0,59 0-3 0,24 12-2 0,35-2-2 0,-47 3 1 0,-46-1 2 0,-38-12 6 0,1-12-1 0,-12-11-7 0,0 11-1 0,-12 12-2 0,-12 12-64 0,0-2-30 0</inkml:trace>
  <inkml:trace contextRef="#ctx0" brushRef="#br0">18411 15050 45 0,'0'0'0'0,"-13"-12"16"0,2 0 11 0,11 12-2 0,-13-12-2 0,13 12-13 0,0 12-5 0,13 12-2 0,22-1 0 0,1 14-2 0,23-3 1 0,-11 26-2 0,13 1 1 0,-15-27 0 0,14-10-1 0,-12 12 1 0,-25-12-1 0,0-12 1 0,-10 0 1 0,-13 0 0 0,0 0 1 0,-24 11 0 0,-1 14-2 0,-9-3 2 0,-26 14-2 0,1 25 0 0,-13-15-2 0,24 14 3 0,12-26-2 0,13 4 0 0,23-27 1 0,12-12-1 0,47 2 2 0,49-13 1 0,35-13-1 0,-12 2-1 0,-37 11 1 0,-69 0-2 0,-14 11 0 0,-22-11 1 0,-1 13-76 0,-1-13 3 0</inkml:trace>
  <inkml:trace contextRef="#ctx0" brushRef="#br0">19518 15525 96 0,'-12'0'3'0,"-12"0"4"0,48-11 11 0,58 11-11 0,-9 0 1 0,-39 11 0 0,-21-11-5 0,-1 0-1 0,48 0-115 0</inkml:trace>
  <inkml:trace contextRef="#ctx0" brushRef="#br0">20459 15252 61 0,'0'-24'1'0,"11"-35"19"0,1 23 3 0,-12 24-6 0,-23 24-6 0,-2 47-1 0,-9 37-3 0,-3-25-4 0,13 1-2 0,12-25 0 0,48-11 0 0,24-36 0 0,10-36-1 0,15-11-1 0,-14-14 2 0,-12 14-1 0,-22 23 1 0,-26 13-1 0,-11 34 0 0,0 25-1 0,-11 0 1 0,22-14 0 0,37-9 0 0,-12-25 1 0,11-25-1 0,-23-9 1 0,-24-26-1 0,0-11 0 0,-12-1 2 0,-24 25-2 0,13 47-1 0,-25 24 1 0,1 60-1 0,10-26 0 0,37-11 2 0,37-10-1 0,22-37-1 0,12-24 2 0,-11-23-2 0,22-13 2 0,-21-12 0 0,-2 37-2 0,-23 10 0 0,-13 25 2 0,2 37-2 0,-14 10 1 0,-11 13 1 0,12-1-2 0,0-36 0 0,24-10 2 0,24-49 0 0,-25-23-1 0,-11-1 0 0,-24 36-119 0</inkml:trace>
  <inkml:trace contextRef="#ctx0" brushRef="#br0">19695 15370 43 0,'-10'-23'13'0,"-2"12"14"0,0-14 1 0,24 50-4 0,10 9-15 0,27-9-4 0,10 11-2 0,1 11 0 0,-49-11 5 0,-22-12 3 0,-36 11-3 0,-13 13-3 0,35 0-3 0,2 0-1 0,23-1-35 0,0-35-71 0</inkml:trace>
  <inkml:trace contextRef="#ctx0" brushRef="#br0">21423 15110 54 0,'0'0'0'0,"24"-37"17"0,-24 49 6 0,0 84-8 0,-48 22-11 0,1-34 0 0,59-26-41 0,-12-58-12 0</inkml:trace>
  <inkml:trace contextRef="#ctx0" brushRef="#br0">21828 15299 62 0,'0'0'6'0,"-24"0"9"0,24 0-3 0,24-11-10 0,-12-12 1 0,-12-14-1 0,0-10 0 0,0-1 0 0,0 12 0 0,-24 12 2 0,0 24-2 0,0-13 0 0,-24 26 3 0,12 24 1 0,-11 34-2 0,12 0-3 0,10-12 0 0,38-34-1 0,10-14 3 0,14-35-2 0,10-11 1 0,-11-25-1 0,-1 13-1 0,1 23 0 0,-24 24 0 0,0 0 0 0,-12 35 0 0,-12 1 0 0,12 12 1 0,12-25-1 0,25-11 0 0,20-12 1 0,-8-35-1 0,-1-13 0 0,-2 1 1 0,15 10-2 0,-2 26 1 0,13 22-1 0,-37 26 0 0,-23 22 1 0,-47-11 0 0,-1-13 0 0,13-22 4 0,23-50-2 0,34-22-3 0,38 0 1 0,12 35-1 0,-13 11-1 0,-47 38 2 0,-12 21-1 0,12 4 1 0,-24 8-7 0,-12-34-62 0,12-24 28 0</inkml:trace>
  <inkml:trace contextRef="#ctx0" brushRef="#br0">22566 14942 59 0,'0'0'0'0,"0"24"0"0,12 12-38 0</inkml:trace>
  <inkml:trace contextRef="#ctx0" brushRef="#br0">22840 15288 43 0,'24'0'2'0,"46"-23"7"0,-21-27-2 0,-37-21 5 0,-24 24 1 0,-24 35 6 0,-11 12-7 0,-1 25-7 0,0 34-2 0,12 12-2 0,25-23 0 0,22-37-1 0,37-11 0 0,-12-34 1 0,0-16-1 0,-12 27-1 0,-12 23 3 0,-12 36-1 0,23 1-1 0,25-26 0 0,23-11-1 0,1-36 2 0,-25 11-1 0,-35 14 1 0,-12 47-1 0,12 0 0 0,0-13 0 0,12-11 3 0,12-58 0 0,11-15-1 0,-24 26-3 0,2 35 1 0,-14 59 0 0,14-11 0 0,21-1-8 0,39-34-60 0,-62-26 22 0</inkml:trace>
  <inkml:trace contextRef="#ctx0" brushRef="#br0">23829 15097 40 0,'0'-12'13'0,"0"-23"16"0,10 23-3 0,-32 59-19 0,10 12-5 0,46 1 0 0,38-49-2 0,12-45 2 0,-36-26 0 0,-37 24 1 0,-58 48 8 0,0 35-6 0,94 13-3 0,72-24 0 0,47-36-4 0,-117 0-75 0,-61-12 32 0</inkml:trace>
  <inkml:trace contextRef="#ctx0" brushRef="#br0">21114 16073 86 0,'10'-46'6'0,"26"46"19"0,13 82-8 0,-2 12-9 0,-47-10-2 0,-12-36 2 0,0-36 1 0,1-72-5 0,46-34-3 0,37 10 0 0,-25 36-1 0,-11 72-2 0,12 12 3 0,-12 24-2 0,-26-13 2 0,-20-22 2 0,-14-14 1 0,12-72-1 0,36 3-3 0,59-2 1 0,-12 36-1 0,-24 61-3 0,-11 10 4 0,-11 1-1 0,-25-1-2 0,23-23-49 0,13-24-41 0</inkml:trace>
  <inkml:trace contextRef="#ctx0" brushRef="#br0">22173 16203 41 0,'0'0'2'0,"37"-46"13"0,-26 10 9 0,-11 0-10 0,-24 1 7 0,-12 23-5 0,-11 24-7 0,-25 47-3 0,13 13-4 0,35-25-1 0,48-35 1 0,22-12-1 0,15-47-1 0,-25 35-1 0,-12 34-1 0,-1 15 2 0,37-13 1 0,23-24-3 0,11-48 2 0,-9-36 0 0,-27-71 2 0,3-34 0 0,-25 70-1 0,-36 83-1 0,-12 36-1 0,-24 84 1 0,-13 46-1 0,15 13 0 0,46-12-1 0,35-59 1 0,25-49 2 0,-1-23-1 0,1-59 1 0,-1-25-1 0,-1-23 1 0,-45 36-1 0,-37 35 2 0,-23 60-2 0,-13 36-1 0,84 11-1 0,70 24-3 0,-22-23 1 0,-61-25 3 0,-23-47 3 0,36-25-2 0,60-21 0 0,-13 10-1 0,-60 36 1 0,-10 0 0 0,-26 0 0 0,13-12-3 0,25-36-17 0,11 14 3 0,-24 34 11 0,-12 11 0 0,-12 1-78 0</inkml:trace>
  <inkml:trace contextRef="#ctx0" brushRef="#br0">23387 15812 45 0,'0'-12'13'0,"0"34"29"0,-23 62-16 0,23 0-17 0,23 11-7 0,37-59-1 0,-13 0 0 0,-11-48-26 0,0-35-36 0,-36 22 14 0</inkml:trace>
  <inkml:trace contextRef="#ctx0" brushRef="#br0">23530 15680 45 0,'-11'0'1'0,"11"24"-34"0</inkml:trace>
  <inkml:trace contextRef="#ctx0" brushRef="#br0">22340 15822 85 0,'-107'0'17'0,"71"0"-12"0,155-10-5 0,60-14-81 0</inkml:trace>
  <inkml:trace contextRef="#ctx0" brushRef="#br0">23781 15776 87 0,'0'0'1'0,"24"46"6"0,35 38 2 0,-12 12-8 0,2-25-21 0,-38-46-51 0</inkml:trace>
  <inkml:trace contextRef="#ctx0" brushRef="#br0">23971 15931 68 0,'-60'0'22'0,"-58"71"6"0,-13 12-21 0,95-23-22 0,72-36-79 0</inkml:trace>
  <inkml:trace contextRef="#ctx0" brushRef="#br0">24210 16038 64 0,'-24'-24'25'0,"0"24"-23"0,12 0-69 0</inkml:trace>
  <inkml:trace contextRef="#ctx0" brushRef="#br0">6300 15717 85 0,'0'0'0'0,"-49"0"34"0,26-13 0 0,23 13-20 0,59-24-10 0,73-23-1 0,-1-1-5 0,-49 25 2 0,-57 11-19 0,-50 12-103 0</inkml:trace>
  <inkml:trace contextRef="#ctx0" brushRef="#br0">6228 15728 100 0,'-23'12'8'0,"-1"12"19"0,83-48-11 0,131-36-11 0,37-11-6 0,-96 35-39 0,-119 48-43 0</inkml:trace>
  <inkml:trace contextRef="#ctx0" brushRef="#br0">18481 16454 53 0,'-11'-12'14'0,"-25"1"19"0,13-1 0 0,10 12-20 0,37-11-9 0,60 11-1 0,36 0-2 0,-14 0 1 0,-48 0 0 0,-33 0-1 0,-25-13 2 0,0 13-17 0,-25 0-33 0,-9 13-41 0</inkml:trace>
  <inkml:trace contextRef="#ctx0" brushRef="#br0">18481 16490 40 0,'-118'12'26'0,"57"12"-6"0,74-12-1 0,94-24-10 0,97-1-3 0,-40 2-1 0,-79-1 0 0,-98 1-40 0,2-2-48 0</inkml:trace>
</inkml:ink>
</file>

<file path=ppt/ink/ink28.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2143 5763 54 0,'-23'-12'5'0,"-1"-12"-4"0,24 0 4 0,11 24 8 0,2 71 13 0,-1 61-9 0,-12-1-9 0,0-47-3 0,0-38-3 0,0-21-1 0,0-38-35 0,0-34-57 0</inkml:trace>
  <inkml:trace contextRef="#ctx0" brushRef="#br0">1941 5405 44 0,'-11'0'15'0,"-85"12"-15"0,1 48 4 0,24-12 12 0,22 59-3 0,13 24-7 0,61 12 0 0,35 11-3 0,47-11-3 0,48-49 1 0,-1-57 1 0,12-24 1 0,-10-73-3 0,-49-35 2 0,-47-26-1 0,-49-21-1 0,-46-36 0 0,-37-13 1 0,-11 61 0 0,-25 70 3 0,-22 24 0 0,-37 84-3 0,-35 47-4 0,83-12-103 0</inkml:trace>
  <inkml:trace contextRef="#ctx0" brushRef="#br0">21352 3869 38 0,'12'0'4'0,"-12"0"2"0,0 0 10 0,0 0-4 0,0 0-2 0,0 0-4 0,-48 0-3 0,-12 12 0 0,-11-12 6 0,0 12 2 0,23-12-5 0,12 0-2 0,12 13-1 0,1-2 1 0,11 1 0 0,1-12-1 0,11 0 0 0,0 24-1 0,0 0-1 0,0 23 2 0,0-10 0 0,11-3-1 0,1 26 0 0,-12 1-2 0,11 10 1 0,-11-12 1 0,0 24-2 0,12-11 1 0,-1-13 0 0,2 1 0 0,-13-1-1 0,12 1 0 0,-12 11 0 0,0-11 2 0,0-13-2 0,0-11 1 0,0 0 0 0,0 24 0 0,0-13-2 0,0 1 2 0,-12-13-1 0,12 13 0 0,0 0 1 0,0-1-2 0,0 1 2 0,0-1-1 0,0 0 1 0,12-10-2 0,-1-3 3 0,14 3-3 0,11-1 2 0,-1-25 1 0,1 2-2 0,23-1 1 0,-11-12-1 0,-12 0 1 0,-25 0 0 0,14 0-1 0,-14-12 1 0,-11 12 0 0,0 0 5 0,0-13-5 0,0-21-29 0,12-3-102 0</inkml:trace>
  <inkml:trace contextRef="#ctx0" brushRef="#br0">21840 4371 47 0,'0'0'0'0,"-12"-13"16"0,24 1-13 0,0 0 1 0,1-1 2 0,-13 2-2 0,11-12-1 0,-11-2-1 0,12-10 0 0,-12 11 0 0,0 0-1 0,0 0 1 0,-23 12-1 0,-2-11 1 0,-11-2 0 0,0 14 0 0,13-12 0 0,-13 10 0 0,11 1 1 0,-22 0 0 0,12 24-1 0,-1 0 0 0,11 1 4 0,-11-2-1 0,14 25-3 0,-2-1 0 0,0 1-2 0,12 12 0 0,0-1 1 0,12-11 0 0,12 12 0 0,0-24 0 0,12-14 0 0,0 3 0 0,11-13 0 0,13-13 0 0,-12 3 0 0,-1-14 0 0,-11 0 0 0,-1 0-1 0,2 1 1 0,-14-14-1 0,-11 14 1 0,13-1-2 0,34 0 1 0,-35 24 1 0,12 12-2 0,-12 36 3 0,0 23-1 0,13 1 0 0,9-25 0 0,14 0 1 0,-36-22 0 0,12-25 3 0,-12-25-3 0,12 2-27 0,11 12-80 0</inkml:trace>
  <inkml:trace contextRef="#ctx0" brushRef="#br0">22912 4108 42 0,'-12'-36'21'0,"-12"12"-6"0,12 0 6 0,0 24 1 0,0 0-15 0,-12 60-4 0,12 11 1 0,1 1-2 0,22-12 0 0,37-13-1 0,24-10 0 0,-1-16-1 0,0-21 2 0,-11-21-1 0,-12-16 0 0,-1 1 1 0,-23-35-2 0,0 23 0 0,-24-11 0 0,-24 11 1 0,-12 0 0 0,-24 1-1 0,1 10 1 0,0 26-1 0,-38 35-1 0,-10 34-18 0,14 39-44 0,68-85 20 0</inkml:trace>
  <inkml:trace contextRef="#ctx0" brushRef="#br0">21720 5204 57 0,'0'-13'6'0,"-23"1"9"0,10 0-2 0,2 24 1 0,-12 24 0 0,10 12-9 0,13 23-2 0,0-23-2 0,0-13-1 0,24-22 1 0,48-2 1 0,-13-11-1 0,1-24-1 0,-13 0 1 0,-24-23-1 0,2-13 1 0,-13 12-1 0,-12-11 1 0,-12 13-2 0,-13-4 3 0,-9 3-3 0,-2 35 2 0,-24 12-2 0,13 12 1 0,-14 12 0 0,27 36 0 0,21-1-22 0,37-11-73 0</inkml:trace>
  <inkml:trace contextRef="#ctx0" brushRef="#br0">23126 5263 58 0,'0'0'0'0,"-13"-25"21"0,26 2-12 0,10-13 3 0,13 1-7 0,12 11-4 0,-24 0 0 0,-12 0 0 0,-24-12 1 0,0 1-1 0,-12-1 2 0,0 12-2 0,-11 11 0 0,-1 13 0 0,-11 0 1 0,-13 37 7 0,11 10-4 0,13 1-3 0,14 0-1 0,10 11 1 0,12-11-1 0,12-12-2 0,23-12 2 0,24-13 0 0,1-22 0 0,-13-37 0 0,2 0 0 0,-14 13 0 0,-11 24-1 0,-12 11 3 0,0 34 5 0,12 3-3 0,12-3-2 0,10-21-1 0,3-1-21 0,-25-24-63 0,-24 12 41 0</inkml:trace>
  <inkml:trace contextRef="#ctx0" brushRef="#br0">23412 3643 49 0,'-12'-13'16'0,"12"3"-12"0,36 10-3 0,47 0 1 0,12 10-2 0,-11 15-1 0,-13-13 3 0,-23 1 9 0,-26 10-5 0,3-23-2 0,-1 11 3 0,-1 2 3 0,-10 22-4 0,10 13-3 0,1 11-2 0,0 37 0 0,-12 34 0 0,-1 25 1 0,14-13-1 0,-1 26-1 0,-12-37 0 0,-12-12 0 0,-12-1 1 0,12-10-1 0,-13-11 0 0,2-15 2 0,11 12-2 0,11-21 1 0,-11-14-2 0,0-11 2 0,0-12-1 0,0-13 2 0,-11 1 0 0,-37-11 1 0,-23-13-1 0,-14-13 9 0,15 1 3 0,22 0-9 0,13 12-4 0,22-13-23 0,-10 3-94 0</inkml:trace>
  <inkml:trace contextRef="#ctx0" brushRef="#br0">21673 4679 54 0,'0'0'0'0,"-47"-24"17"0,34 12-9 0,2 0 0 0,35 1-5 0,23-1-1 0,36 12-2 0,1 0 0 0,-48 12 0 0,-24-1 4 0,-60-11-1 0,-47 12-2 0,11-12 0 0,36 12 0 0,48-12 0 0,0 0-1 0,37 0 0 0,22 0 1 0,0 13-12 0,-23-13-57 0</inkml:trace>
  <inkml:trace contextRef="#ctx0" brushRef="#br0">23364 5585 41 0,'0'0'4'0,"-24"0"9"0,1-13-2 0,0 13-5 0,10 0-4 0,1 0-1 0,0 0-1 0,12 13 1 0,37-13 0 0,-3 0 0 0,2 11-1 0,-13-11 0 0,-59 12 5 0,-34-1-4 0,-26-11-1 0,24 13 0 0,61-13 2 0,22 0 0 0,50-13-2 0,10 13 1 0,-11 0-2 0,-37-11 1 0,-11 11 2 0,-24 0 0 0,-35-12-2 0,-13 24-69 0</inkml:trace>
  <inkml:trace contextRef="#ctx0" brushRef="#br0">7505 8727 0 0,'-9'0'0'0,"-9"0"88"0,9 0-72 0,0 0 6 0,9-18-11 0,0 9-5 0,27 9-4 0,8-10 0 0,28 10 2 0,8 0 0 0,17 0-1 0,27 0-3 0,9 0-2 0,8 0 3 0,2 0-1 0,0 10 0 0,-2-1 0 0,10-18-2 0,-1-1 4 0,19 3 1 0,-19-12-1 0,10 11-2 0,-18 8 0 0,-9-9 1 0,62-1-1 0,-124 10 4 0,-35-8 1 0,-10 8-3 0,-17 0-9 0,-8 27-90 0</inkml:trace>
  <inkml:trace contextRef="#ctx0" brushRef="#br0">20866 9559 68 0,'0'-18'12'0,"-9"18"-6"0,1 0 6 0,-28 0-8 0,-35 18 2 0,-8 9-3 0,25-10 1 0,37-7 0 0,17-1-2 0,0-1-1 0,9 10 2 0,-1 8-2 0,11 10-1 0,-11 0 2 0,-8 16 1 0,17 20-1 0,-7 7-1 0,-1-9 0 0,9 2 1 0,-10-1 1 0,10 0-2 0,-18 17 3 0,0 1-3 0,9-10-1 0,-9 1 1 0,9-44 0 0,-9-1 0 0,0 9-1 0,0-8 1 0,0-9-1 0,0-10 0 0,8-8 1 0,1-1 1 0,9 1 0 0,9-9-1 0,26 0-1 0,0 0 1 0,-8 0-2 0,-10 0 2 0,-26 0 2 0,-1 0 2 0,-16 0-9 0,8 0-123 0</inkml:trace>
  <inkml:trace contextRef="#ctx0" brushRef="#br0">21327 9736 48 0,'-8'-9'13'0,"8"-8"-13"0,26 8 1 0,-17-9 4 0,-9 9 4 0,9-17-3 0,-18 8-2 0,9 1-2 0,-18-10-1 0,1 9 1 0,-19 0 0 0,-8 18 1 0,0 9 1 0,-10 0-1 0,19 18 2 0,-1 8-2 0,19 1 1 0,-1 8-1 0,9 0 0 0,0 10-1 0,18-19-1 0,18-8 1 0,17-19 0 0,9-8-1 0,-8-27 2 0,-11-7-3 0,-16-2 1 0,9 1-3 0,0 8 2 0,-1 9 3 0,-8 27 2 0,0 35 2 0,-18 0-1 0,9-8-4 0,8-9 1 0,19-10-5 0,17-8-44 0,-18 0-49 0</inkml:trace>
  <inkml:trace contextRef="#ctx0" brushRef="#br0">22196 9613 105 0,'-18'-36'10'0,"0"27"-7"0,18 9 1 0,-17 27 10 0,-1 26-2 0,18 9-11 0,8-1 2 0,37-24-1 0,-1-11-1 0,26-17 2 0,2-18-3 0,-19-27 2 0,-26 1-2 0,-27-18 1 0,-27-9-1 0,-17 9 0 0,-10 35 2 0,2 0 0 0,-45 27-13 0,16 26-112 0</inkml:trace>
  <inkml:trace contextRef="#ctx0" brushRef="#br0">21239 10357 82 0,'-26'-27'11'0,"-19"27"-4"0,9 27 10 0,1 7-5 0,18 3-8 0,17-2-2 0,26-9 0 0,18 1 0 0,1-9-1 0,-11-18 1 0,3-9-1 0,-11 0 0 0,1-9 0 0,-10-8 0 0,1-1 0 0,-18 0-1 0,-18-7 1 0,1-2-3 0,-1 9 2 0,-9 19 0 0,0-2 0 0,1 1-1 0,-9 18 2 0,-19 36-2 0,10 8-11 0,36-18-41 0,8-8 4 0</inkml:trace>
  <inkml:trace contextRef="#ctx0" brushRef="#br0">22178 10233 64 0,'0'0'0'0,"0"-27"17"0,8 1-9 0,2 8 15 0,-10 9-3 0,0 9-16 0,-10 44 1 0,2 9 3 0,0 10-1 0,8-19-6 0,8 9 0 0,10-35 1 0,-10 8-2 0,-8-17 1 0,9-9 2 0,-9 0 0 0,9-27-2 0,9 9 0 0,9 1-1 0,-2 7-3 0,12 20 4 0,-2 17-3 0,-9 17 2 0,-16-18-1 0,-29 1 3 0,-25-18 1 0,-9-9 1 0,27-18-2 0,8 18-1 0,18 0-14 0,-9 0-127 0</inkml:trace>
  <inkml:trace contextRef="#ctx0" brushRef="#br0">22541 9355 91 0,'-18'-26'14'0,"10"8"-15"0,53 10 0 0,25 8 1 0,-8 0 10 0,-9 0 1 0,-18 0-5 0,-25 8 4 0,-10 10-3 0,0 17-6 0,-10 10-1 0,20 17 1 0,7 17-2 0,1 45 0 0,0 26 1 0,-9 2-1 0,-1-46 2 0,1-18 0 0,-9 19-1 0,17 0-1 0,-7-19 0 0,-2-26 3 0,-8-18 4 0,-44-9 8 0,-26-16 2 0,-28-11-18 0,-18 10 13 0,19-9-4 0,26-9-5 0,27 8-1 0,36-8-34 0,16 0-114 0</inkml:trace>
  <inkml:trace contextRef="#ctx0" brushRef="#br0">22125 10170 57 0,'0'0'25'0,"0"-8"-14"0,8 8-3 0,-8 18 11 0,0 25-6 0,0 20-6 0,0-1 0 0,0 0-1 0,10 0-2 0,-10-9-2 0,9-18-1 0,-1-17 0 0,-8-18 3 0,0 0 3 0,0-9-4 0,10-17-2 0,-2-1-1 0,10 9-1 0,-10-17 2 0,10 17-1 0,0 9-1 0,0 1 1 0,8 8 0 0,-8 8-1 0,-1 10-1 0,-7 9 2 0,7 8 0 0,-7-8 0 0,-2 8 0 0,-35 0 6 0,-18-16 1 0,-7-11-2 0,8-16 0 0,18-2-8 0,16 1-129 0</inkml:trace>
  <inkml:trace contextRef="#ctx0" brushRef="#br0">21035 10065 25 0,'8'0'47'0,"2"0"-42"0,17 0-4 0,34 8-2 0,-16 1-56 0</inkml:trace>
  <inkml:trace contextRef="#ctx0" brushRef="#br0">22160 10853 30 0,'0'0'30'0,"-17"0"-2"0,17 0-15 0,0-9-4 0,27 9-1 0,-1 0-6 0,36 0-21 0,-53 9-31 0</inkml:trace>
  <inkml:trace contextRef="#ctx0" brushRef="#br0">21106 14378 66 0,'26'-26'10'0,"-16"17"0"0,-20 0 5 0,-34 0-5 0,-27 9-6 0,10 18-2 0,16 0-1 0,18 8 0 0,19-9 0 0,-1 2 1 0,-9 16 6 0,9 9-3 0,9 18-1 0,0 9 0 0,0 27 0 0,-8 16 1 0,-2 2 0 0,1 8-3 0,1-9-2 0,8 9 0 0,-9-9 0 0,9-18-2 0,9 1 0 0,-1-27 1 0,19-9 0 0,-9-9 1 0,0-26 0 0,8-18 2 0,37-9-5 0,34-26-120 0</inkml:trace>
  <inkml:trace contextRef="#ctx0" brushRef="#br0">22895 14414 85 0,'-17'-27'6'0,"-1"1"2"0,27 8 2 0,26 9-2 0,1 0-3 0,17 9-4 0,9 18 0 0,-27 0-2 0,-26 8 7 0,-9-9-2 0,0 19 0 0,-9 8-3 0,1 19-1 0,16 16-1 0,-8 10 2 0,9 18-3 0,-9 16 0 0,0 1 1 0,0-8-1 0,0-10-2 0,0-27 4 0,-17 1-2 0,17-18 1 0,-9 10 1 0,9-29 0 0,-27-16 2 0,-18-9 2 0,1-9 1 0,-18-18 3 0,9 0-5 0,26-9 0 0,19 0-33 0,8 9-68 0</inkml:trace>
  <inkml:trace contextRef="#ctx0" brushRef="#br0">21611 14661 33 0,'0'0'0'0,"-9"-8"27"0,0-10-19 0,9 1-1 0,0-10-4 0,0 9-1 0,-9 0 2 0,-9-8 3 0,1 8-4 0,-10 9-1 0,0 9-1 0,-7 0 3 0,-20 27 3 0,19 17-3 0,8 1-3 0,18 8 0 0,9 0-1 0,9-9 2 0,18-17-2 0,0-19 3 0,8-16-1 0,0-11-1 0,-9-15 0 0,-7 7 0 0,-1 0-1 0,-10 18 1 0,-8 1 0 0,9 16-2 0,1 19 3 0,-3 17 0 0,3-8 0 0,16 0 0 0,27-19-17 0,1-17-77 0</inkml:trace>
  <inkml:trace contextRef="#ctx0" brushRef="#br0">22312 14361 54 0,'0'-18'2'0,"8"-9"4"0,-8 10 10 0,0-1-2 0,9 36-2 0,-9 53 1 0,0 9-6 0,0-1-3 0,8-8-3 0,-8-10-1 0,0-34 1 0,0 0 0 0,0-27 1 0,0 0 2 0,0-27-3 0,9 0-1 0,18 1-1 0,18 26-1 0,8 10 0 0,-18 24 0 0,-17 29 1 0,-18-19 1 0,-18-8 3 0,-36-19 2 0,-16-26 1 0,25-26-2 0,20 16-3 0,15 11-1 0,20-1-34 0,-2 18-66 0</inkml:trace>
  <inkml:trace contextRef="#ctx0" brushRef="#br0">21487 15309 54 0,'-26'-9'5'0,"-19"9"7"0,-8 9 11 0,9 25-4 0,17 3-12 0,27 6-5 0,9-7-3 0,18 0 1 0,25-19-1 0,29-17-25 0,7-8-54 0</inkml:trace>
  <inkml:trace contextRef="#ctx0" brushRef="#br0">22400 15441 45 0,'0'0'3'0,"18"-18"-1"0,8-16 8 0,-26 25 1 0,8-18 3 0,-25 9-1 0,-18 0-6 0,8 18-5 0,-17 9-2 0,-18 18-3 0,9 17 1 0,17 9 1 0,27-17 0 0,18-1 1 0,27-18 2 0,8-7-1 0,0-37 0 0,10-8-1 0,-1-18-2 0,-18-10 2 0,-8-7 2 0,-19-10-1 0,2 9 2 0,-10 27-2 0,0 26 0 0,8 9-2 0,-8 18 1 0,0 53 3 0,-8 54-1 0,-2-1-1 0,20-18 0 0,-10-26 2 0,0-45 1 0,0-26 6 0,-10-26-9 0,10-27-117 0</inkml:trace>
  <inkml:trace contextRef="#ctx0" brushRef="#br0">21239 15149 36 0,'0'-18'14'0,"9"-17"-3"0,0-1 8 0,-9 10 7 0,0 9-3 0,0 43-15 0,0 27-2 0,0 36-1 0,0-1-5 0,0 1 2 0,0-37-1 0,0-25 1 0,0-18 2 0,0-26 3 0,0-10-6 0,-9 1 1 0,18-28-2 0,0 19 2 0,17 9-1 0,-8 7-1 0,17 11-1 0,9 8-1 0,1 17 0 0,-10 37 0 0,-17 7 0 0,-18-8 1 0,-9-8 3 0,-44-27 3 0,-17 0 0 0,16-18-1 0,45 0-3 0,-17-18 4 0,26 18-10 0,35-9-68 0,-17 9-5 0</inkml:trace>
  <inkml:trace contextRef="#ctx0" brushRef="#br0">22364 15309 58 0,'0'0'3'0,"0"0"6"0,-8 34 18 0,-11 29-17 0,2-28-2 0,-1-26 2 0,18-36-3 0,10-34-2 0,24-10-2 0,20 35-2 0,-28 36-2 0,-8 45 1 0,-36 17-1 0,-26-1 2 0,-18-25 2 0,27-27 1 0,17-36 0 0,26-25-1 0,46-11 0 0,8 46-3 0,-18 34-2 0,-27 27-1 0,-25 9 2 0,-54-8 0 0,-8-18 2 0,33-27 1 0,29-45 0 0,16-35 2 0,63 10-1 0,9 43-3 0,-44 36-3 0,-19 52 0 0,-25 10 2 0,-37-26 2 0,-8-18 1 0,26-36 2 0,27-54-1 0,45-8-1 0,35 54-45 0,-54 17-42 0</inkml:trace>
  <inkml:trace contextRef="#ctx0" brushRef="#br0">22799 15255 48 0,'16'-17'28'0,"3"-9"16"0,-1 7-17 0,-18 1-16 0,0 10-8 0,-27 8-2 0,-44 35 0 0,18 28 1 0,18 7-4 0,35-8 1 0,26-26 3 0,18-28 0 0,1 1 3 0,-18-18-4 0,-1 9 0 0,-18 0-2 0,-8 0 1 0,-17 9 0 0,-45-18 1 0,9-9-1 0,9-25 1 0,34-2 0 0,20-8 2 0,25 26-3 0,18 0-1 0,-8 19 1 0,-10 8 0 0,-17-8 2 0,-10-2-2 0,-16 10-2 0,-54 18 1 0,8 44-3 0,28 9 1 0,26-18 4 0,26-26-1 0,1-10-9 0,-9-17-45 0,-18-9-21 0</inkml:trace>
  <inkml:trace contextRef="#ctx0" brushRef="#br0">22302 15414 41 0,'0'-17'13'0,"0"0"3"0,18 17 7 0,-18 43-8 0,-8 2-7 0,-37-18-2 0,0-10-1 0,10-25-1 0,26-37-1 0,53-8-1 0,27 17 0 0,-8 36-3 0,-37 27 0 0,-35 26 0 0,-27 1 2 0,-26-20 2 0,-8-15-2 0,34-46 3 0,36-26-1 0,45-18-2 0,26 18 1 0,0 43 1 0,-36 29-7 0,-26 42 2 0,-27 2 1 0,-44-28 2 0,0-18 1 0,26-43 2 0,36-36-3 0,63-53 3 0,25 8-3 0,-9 72 0 0,-60 44-5 0,-38 54 2 0,-42 7 1 0,-10 9-6 0,18 2-83 0,44-64 49 0</inkml:trace>
  <inkml:trace contextRef="#ctx0" brushRef="#br0">11227 17816 20 0,'0'-10'13'0,"0"2"3"0,0-1-1 0,0 0-4 0,0 9-7 0,8 0 1 0,19 0-1 0,17 0-1 0,18-8-1 0,18 8 0 0,8 0-3 0,28 0-1 0,17-9 0 0,18 9-1 0,-1 0 0 0,18 9-1 0,-9-9 3 0,10 0 0 0,-9 0 2 0,8 0-1 0,-8 0 1 0,-10 0 2 0,-8 0-1 0,-27-18 1 0,-27 18 3 0,-25 0-1 0,-28-9-1 0,-26 9 0 0,-9 9 4 0,0-18-3 0,-9 18-32 0,-9 9-54 0</inkml:trace>
  <inkml:trace contextRef="#ctx0" brushRef="#br0">22391 15017 26 0,'-9'-10'28'0,"0"1"-8"0,9 1-11 0,36 8-7 0,26 8-18 0,-54-8-31 0</inkml:trace>
  <inkml:trace contextRef="#ctx0" brushRef="#br0">21212 15822 85 0,'-9'-17'9'0,"54"-1"-10"0,70 0-78 0</inkml:trace>
  <inkml:trace contextRef="#ctx0" brushRef="#br0">20459 16832 76 0,'-9'-9'9'0,"9"-8"4"0,19-19-1 0,-2-26-7 0,9-26-2 0,0-28 0 0,-7 28-1 0,-1 8 1 0,-10 53 5 0,1 19-4 0,-9 26-3 0,0 52 4 0,-9 37-1 0,-9-1-1 0,10-9-2 0,16-26 0 0,19-35 0 0,0-19 1 0,17-17 0 0,-9-44-1 0,19-17 0 0,-18-2-1 0,-2 10 1 0,-16 35-1 0,-18 18-1 0,-8 45 2 0,-11 17 3 0,11-1-3 0,16-16-1 0,28-19-4 0,8-26-24 0,1-35-32 0,-18-1-3 0</inkml:trace>
  <inkml:trace contextRef="#ctx0" brushRef="#br0">21017 16425 50 0,'-18'-26'23'0,"10"-1"-12"0,-1 27-31 0,9-10-30 0</inkml:trace>
  <inkml:trace contextRef="#ctx0" brushRef="#br0">20317 16477 80 0,'-88'-17'35'0,"88"17"-25"0,97-26-10 0,80 8-38 0,-97 18-29 0</inkml:trace>
  <inkml:trace contextRef="#ctx0" brushRef="#br0">20928 16832 80 0,'-17'-17'11'0,"26"8"-14"0,26-36 4 0,19-17 0 0,-1-17 1 0,-9-27 0 0,-18 26-1 0,-16 26 0 0,-10 28 2 0,0 44 3 0,-27 44 3 0,0 44-5 0,19 0-5 0,16-26 1 0,19-36-1 0,34-35-3 0,20-53-4 0,-10-36 1 0,-19-35 2 0,-16 0 5 0,-18 52 1 0,-18 37 5 0,0 17 0 0,-18 71 3 0,-9 36-5 0,1 8-3 0,8-17-1 0,28-36-2 0,15-27-24 0,-6-26-53 0</inkml:trace>
  <inkml:trace contextRef="#ctx0" brushRef="#br0">21239 16567 76 0,'0'0'5'0,"0"-27"-3"0,71 10-3 0,44 17-42 0,-97 0 13 0</inkml:trace>
  <inkml:trace contextRef="#ctx0" brushRef="#br0">21620 16629 42 0,'-9'0'13'0,"-9"17"-3"0,54-17-3 0,26-8-5 0,17-28-1 0,-52 9 1 0,-45 19 7 0,-25-2 1 0,6 28-7 0,11 18-3 0,17-1-2 0,27 1-3 0,18-10-5 0,16-16-2 0,29-10-12 0,24-27-3 0,-87 27 12 0</inkml:trace>
  <inkml:trace contextRef="#ctx0" brushRef="#br0">22108 16655 7 0,'0'0'7'0,"8"-26"27"0,-16 8-17 0,-19 27-4 0,-26 17-7 0,18 19-5 0,16-18 0 0,46-19-2 0,26-52-9 0,9-36 9 0,-9-35 5 0,-44 44 21 0,-27 44 3 0,-16 81-23 0,-3 26-4 0,29 26-7 0,-19-17-40 0,10-55-29 0</inkml:trace>
  <inkml:trace contextRef="#ctx0" brushRef="#br0">20557 17081 100 0,'-54'0'13'0,"-60"26"-6"0,123-9 10 0,105-17-11 0,169-34-9 0,134-2-1 0,9 18 0 0,-98-8 4 0,-152-1 6 0,-140 18-9 0,-80 1-29 0,-97 8-63 0</inkml:trace>
  <inkml:trace contextRef="#ctx0" brushRef="#br0">20398 17266 94 0,'0'-8'5'0,"34"-1"-7"0,188-27 9 0,141-8 7 0,36 35-10 0,-62 0 1 0,-107-18 4 0,-105 10-4 0,-99-9-36 0,-34 8-74 0</inkml:trace>
</inkml:ink>
</file>

<file path=ppt/ink/ink29.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3608 2596 34 0,'0'-25'21'0,"12"25"-8"0,0-23 0 0,1-25-2 0,-2 25 0 0,1 23-3 0,-12 47 5 0,0 48-1 0,0 12-6 0,0-23-2 0,11-26-4 0,14-8-18 0,-14-27-47 0,2-12 16 0</inkml:trace>
  <inkml:trace contextRef="#ctx0" brushRef="#br0">3466 2810 47 0,'-36'-13'6'0,"12"2"0"0,36-25 7 0,12 12-1 0,0 13-1 0,0 22 3 0,-1 26-1 0,0 34-4 0,-10-12-6 0,10-23-1 0,-10-13-1 0,22-10 2 0,13-37-2 0,24-36 0 0,-13 1-1 0,-23 34 1 0,-24 14-1 0,-12-1-10 0,34 12-38 0,2 0-14 0</inkml:trace>
  <inkml:trace contextRef="#ctx0" brushRef="#br0">3430 3262 43 0,'-12'-13'14'0,"0"3"10"0,12 10-15 0,12 94 11 0,-12 61-9 0,12-23-5 0,0-13-2 0,-12-48-3 0,0-12-13 0,0-35-44 0,0-24 10 0</inkml:trace>
  <inkml:trace contextRef="#ctx0" brushRef="#br0">3382 3310 47 0,'-12'-11'8'0,"1"-14"13"0,11 25-14 0,11 12 4 0,1 48 2 0,-1 11-3 0,14-11-5 0,23-12-3 0,-1-37-1 0,37-11 1 0,-13-48-2 0,-11-23 1 0,-37-13-3 0,-11 25 3 0,-24-12-1 0,1 23 1 0,-1 37 0 0,12 11 3 0,12 71 5 0,-12 13-4 0,23-2-3 0,1-34-3 0,24-12-21 0,-2-24-81 0</inkml:trace>
  <inkml:trace contextRef="#ctx0" brushRef="#br0">4049 3441 41 0,'0'-37'27'0,"-12"14"-13"0,12 23 6 0,0 12-3 0,0 49 1 0,-13 21-9 0,13-22-5 0,0-1-2 0,13-23 0 0,-13-36-1 0,0 0 3 0,0-36-3 0,0 1-1 0,12-26-2 0,24 27 2 0,-12-37-3 0,23 46 1 0,-35 0 2 0,0 14-1 0,-12 11 2 0,0 11-1 0,-24 2 0 0,0 24 3 0,1-3-2 0,23 3-1 0,0-14-1 0,35 1 1 0,13 13 0 0,-12-16 0 0,0 4 1 0,-13-25-1 0,1 0 1 0,-24 0 1 0,0 0 0 0,-13-25-14 0,2 25-109 0</inkml:trace>
  <inkml:trace contextRef="#ctx0" brushRef="#br0">9597 2537 34 0,'-22'-60'9'0,"-2"24"-3"0,36 0-5 0,11-12 3 0,-12-11 6 0,-11 35 3 0,0 24-12 0,13 48 6 0,-1 71 1 0,-12 11-2 0,11 2-1 0,-11-38-2 0,0-23-1 0,0-34 0 0,-11-24 1 0,-1-13 1 0,-35-37-3 0,10-22 0 0,1 23-1 0,0-12 0 0,26 25 1 0,-2 23-2 0,24 23 2 0,11 36 2 0,13 25-2 0,-13-72 2 0,2-12 2 0,10-59-2 0,1-1-1 0,-12 36-2 0,-1 24-32 0,2 0-48 0</inkml:trace>
  <inkml:trace contextRef="#ctx0" brushRef="#br0">9027 3167 54 0,'0'-12'2'0,"-48"-24"11"0,35 24-9 0,13 12 3 0,-11 37 8 0,-24 93 5 0,11 61-11 0,24-1-6 0,59-60-1 0,13-57 0 0,-13-25 0 0,-11-37 0 0,-12-11 0 0,-25-24-21 0,1 12-91 0</inkml:trace>
  <inkml:trace contextRef="#ctx0" brushRef="#br0">9301 3429 70 0,'0'-12'7'0,"-13"-12"7"0,13 35-6 0,13 97 18 0,-1 35-15 0,11-13-8 0,-11-34-1 0,12-37-3 0,-12-9-27 0,-24-16-62 0</inkml:trace>
  <inkml:trace contextRef="#ctx0" brushRef="#br0">9324 3454 48 0,'0'-25'12'0,"-11"-11"12"0,11 24-4 0,0 24-12 0,11 49 0 0,13 10-5 0,36-24 0 0,-1 1-3 0,0-38 1 0,1-44-2 0,-13-37 0 0,-11-13 0 0,-11 24 1 0,-25 37 1 0,-12 23 5 0,12 23 0 0,0 50-3 0,23-2-3 0,1 0-15 0,0 0-25 0,-12 13-30 0</inkml:trace>
  <inkml:trace contextRef="#ctx0" brushRef="#br0">10099 3727 80 0,'-24'-13'21'0,"-1"73"-17"0,25 24 3 0,13-13 3 0,-13-10-6 0,0-3-11 0,-13-22-47 0,13-25 4 0</inkml:trace>
  <inkml:trace contextRef="#ctx0" brushRef="#br0">10265 3512 52 0,'12'-24'12'0,"36"24"-12"0,11 0 8 0,-12 24 1 0,-10 12-5 0,-25 0 1 0,-36 0 5 0,-24-13-6 0,-11-11-1 0,11-24-1 0,0-11-1 0,24-13 0 0,24 0-2 0,24-12 2 0,24-23-1 0,10 23-1 0,-9 13 2 0,-13 11 5 0,0 12-4 0,-1 12-3 0,1-11-3 0,0 22-54 0,-36-11 20 0</inkml:trace>
  <inkml:trace contextRef="#ctx0" brushRef="#br0">10610 3023 62 0,'-23'-34'10'0,"-1"-3"0"0,24 14-8 0,24-1 2 0,23 24 2 0,36 84 4 0,25 82-4 0,-14 37-3 0,-33-13 1 0,-61-47 4 0,-48-49 3 0,-11-57-4 0,23-24-3 0,12-13-5 0,12-13-51 0</inkml:trace>
  <inkml:trace contextRef="#ctx0" brushRef="#br0">3823 4036 55 0,'-36'-12'4'0,"12"-1"3"0,12 3 4 0,12 10-8 0,48-11 2 0,0-2-2 0,22 13-2 0,-21-12-1 0,-25 12 3 0,-24 0 6 0,-24-12-5 0,-36 24-2 0,-23 0 0 0,35 1 2 0,24-13 0 0,13 0-2 0,46 0 0 0,37 0 0 0,-2-13-1 0,-21 13 0 0,-25 13-1 0,-24-2 2 0,-24-1 3 0,0-10-2 0,-1 0-3 0,14 37-32 0,11-13-26 0</inkml:trace>
  <inkml:trace contextRef="#ctx0" brushRef="#br0">9420 4417 3 0,'-12'12'7'0,"12"-12"19"0,-12-12 0 0,12 12-20 0,-12 0-3 0,12 0 0 0,0 0-1 0,0 0 1 0,24 0-1 0,12-12-1 0,10-1 0 0,15 3 0 0,-2-1 1 0,25-14-1 0,11 25 1 0,12-12-2 0,11-1 2 0,-9 2-2 0,9 11 1 0,-34-12 0 0,-25 1 2 0,-12-2 0 0,-10 1 0 0,-25 0-1 0,10 12-1 0,-22 0-1 0,0 0-41 0,0 0-11 0</inkml:trace>
  <inkml:trace contextRef="#ctx0" brushRef="#br0">9348 4476 37 0,'0'0'0'0,"-12"13"11"0,0-13 0 0,24 0-2 0,0-13-6 0,12 2-1 0,24-1 2 0,-1 1 0 0,12-2-2 0,25 13-1 0,11-12 0 0,1 0-1 0,11-1 0 0,-1 3 1 0,3-1 0 0,-14 11 0 0,-24-13-1 0,-11 13 1 0,-37-12 1 0,-11 12 2 0,-12 0 4 0,0-12-3 0,-12 12 0 0,-11-13 0 0,-13 2-1 0,24-1-3 0,0 12-3 0,36 12-79 0</inkml:trace>
  <inkml:trace contextRef="#ctx0" brushRef="#br0">3216 10538 40 0,'0'-13'16'0,"0"13"-11"0,23 60 6 0,-23 71 2 0,12 1-6 0,-12-38-3 0,-12-35-2 0,12-36 0 0,0-23-8 0,-12-11-58 0</inkml:trace>
  <inkml:trace contextRef="#ctx0" brushRef="#br0">3191 10620 33 0,'0'0'24'0,"0"-23"-24"0,0 11 10 0,-11 24-8 0,11 34 3 0,24 15 2 0,-1-1-2 0,25-13-2 0,0-35 2 0,-1-12-3 0,1-59 2 0,0-12-2 0,-36 10-1 0,-12 14 0 0,-12 23 1 0,0 35 2 0,12 37-1 0,0 25-2 0,0-2 0 0,12 13 0 0,12-26-23 0,-14-22-40 0</inkml:trace>
  <inkml:trace contextRef="#ctx0" brushRef="#br0">3608 10894 77 0,'0'0'0'0,"0"59"3"0,12 1-2 0,0 12 2 0,12-12-3 0,-12-37-56 0</inkml:trace>
  <inkml:trace contextRef="#ctx0" brushRef="#br0">3811 10668 66 0,'0'0'0'0,"0"-12"7"0,24-1 1 0,22 26 3 0,15 24-7 0,-25-3-2 0,-24 14 1 0,-60 0 0 0,-34-23-1 0,33-38 0 0,25-24 0 0,24-22-2 0,48-24 1 0,23 12-1 0,1 24 1 0,10 22 0 0,-21 25-67 0,-50 0 34 0</inkml:trace>
  <inkml:trace contextRef="#ctx0" brushRef="#br0">4359 10525 88 0,'0'47'12'0,"0"61"-8"0,24-24 2 0,-2-13-4 0,14 13-7 0,-11-50-65 0</inkml:trace>
  <inkml:trace contextRef="#ctx0" brushRef="#br0">2250 14038 72 0,'-11'0'9'0,"-14"95"-8"0,25 49 6 0,0-2-2 0,36-24-3 0,0-22-1 0,0-60-33 0,-36-26-3 0</inkml:trace>
  <inkml:trace contextRef="#ctx0" brushRef="#br0">2250 14085 60 0,'0'-36'5'0,"-11"25"-1"0,-1 58 11 0,-1 24-5 0,49 0-2 0,25-34-4 0,22-24-3 0,-12-63 2 0,1-55-2 0,-14 9 2 0,-58 48-2 0,-11 48 3 0,-24 48-1 0,11 23-3 0,12 12 0 0,72 14-93 0</inkml:trace>
  <inkml:trace contextRef="#ctx0" brushRef="#br0">2763 14298 77 0,'0'-34'13'0,"-12"10"-10"0,48 11 19 0,12 38-15 0,-1 21-5 0,-23 4 1 0,-36 21 3 0,-24-12 2 0,13-34 0 0,23-14-1 0,47-59-5 0,37-23-3 0,35 35-46 0,-49 12-45 0</inkml:trace>
  <inkml:trace contextRef="#ctx0" brushRef="#br0">3119 14145 40 0,'0'-36'7'0,"36"12"13"0,0 11 1 0,24 50-13 0,-36-1-3 0,-24 12-1 0,-48-1-1 0,-11-47 0 0,10-47 4 0,27-13-5 0,57-24 1 0,37 13-4 0,35 23 2 0,-12 25-15 0,-59 23-63 0</inkml:trace>
  <inkml:trace contextRef="#ctx0" brushRef="#br0">3490 14240 63 0,'-24'-36'8'0,"36"-12"7"0,35 14 8 0,13 34-12 0,-25 34-3 0,-23 37-1 0,-24-10 0 0,-23-1 0 0,22-37-2 0,13-12 0 0,36-11 1 0,24-47-3 0,95-61-12 0,-25 26-108 0</inkml:trace>
  <inkml:trace contextRef="#ctx0" brushRef="#br0">9943 12230 29 0,'-30'-7'15'0,"9"7"-12"0,7 0 3 0,7 0 1 0,0 0 3 0,0 0-5 0,7 0-2 0,0 0-2 0,28 7 3 0,22-14 1 0,51-7 1 0,-8 6-2 0,-21 8 0 0,-29 0 2 0,-21 0 2 0,-15-6-2 0,0-1-3 0,-7 7-1 0,0-8-3 0,7 23-29 0,-7-1-38 0</inkml:trace>
  <inkml:trace contextRef="#ctx0" brushRef="#br0">10911 12152 47 0,'-7'0'1'0,"-36"-15"3"0,8 15 0 0,5 0 3 0,9 8-2 0,7-1 1 0,6-1-3 0,8 2 0 0,8-8 2 0,42 0 7 0,50-8-2 0,15 2-6 0,-14 6-3 0,-30 6 5 0,-27-6 3 0,-15 0-4 0,-15 0-1 0,-7 0-1 0,-7 0-3 0,7 8-2 0,-7 6-91 0</inkml:trace>
  <inkml:trace contextRef="#ctx0" brushRef="#br0">7709 15101 25 0,'0'0'10'0,"-13"-7"10"0,5-1-4 0,1-6-6 0,0-1 6 0,14 15-9 0,21 0-5 0,30 0 1 0,36 0-1 0,20-7-2 0,15 0-3 0,9 0 1 0,4 0 0 0,-12 7-1 0,-1 0-1 0,-14 0 4 0,-14 0 0 0,-22 0 0 0,-15 0 1 0,-14 0 0 0,-28-7 2 0,-15 7-1 0,0 0-1 0,-7 0 11 0,0 0-13 0,7 7-43 0,-7 0-16 0</inkml:trace>
  <inkml:trace contextRef="#ctx0" brushRef="#br0">6410 15904 0 0,'0'0'0'0,"0"0"0"0,-7 0 1 0,7 0-1 0,7 0 2 0,15 0 0 0,21 7 2 0,36-7 3 0,15 15 0 0,6 0-2 0,15 6-3 0,7-7 0 0,14 1-2 0,-6-15 2 0,6-7-1 0,-7-15-1 0,-21-7 4 0,-15 7-2 0,-36 8 1 0,-21 0 0 0,-21 7-2 0,-8 7-2 0,-7 0-29 0,0 0 13 0</inkml:trace>
  <inkml:trace contextRef="#ctx0" brushRef="#br0">4128 16098 2 0,'0'0'2'0,"-8"0"0"0,8 0 0 0,-7 0 2 0,14 0 3 0,8 0-2 0,14 0 0 0,21 8-4 0,7-8-1 0,22-8 0 0,15 1 2 0,21 0-4 0,-1-8-2 0,8-6 1 0,0 7 2 0,-6-7 0 0,-23 13 0 0,-21 1 2 0,-22 0 0 0,-22 7 1 0,-14-7 3 0,-6 7 0 0,-8-8-2 0,0 1-2 0,0 7-32 0,0 0 26 0</inkml:trace>
  <inkml:trace contextRef="#ctx0" brushRef="#br0">4113 15991 2 0,'0'0'0'0,"0"0"5"0,-14-7 1 0,7 7-2 0,0 0 5 0,7 0-5 0,14 0-2 0,15-8-1 0,21-6 1 0,15-7-2 0,14-1 0 0,-15 7 0 0,-35 15 3 0,-21 0 0 0,-45 0-1 0,-27 15-1 0,-29 14 0 0,-16-1-2 0,23-13 5 0,29-1 0 0,43-14-2 0,28-7-4 0,43-7 5 0,29-8-5 0,15 8 0 0,-22 7 1 0,-21 7 0 0,-45 0 2 0,-19 7 0 0,-44 14 0 0,-22 8-1 0,-14-7 2 0,14-1-5 0,29-14 5 0,43-7 2 0,35-14-3 0,23-15 0 0,14 0-7 0,-43 29-47 0</inkml:trace>
  <inkml:trace contextRef="#ctx0" brushRef="#br0">2807 14232 39 0,'0'0'0'0,"0"-7"36"0,0 7-26 0,0 44 5 0,7 20-6 0,15 0-5 0,-22-27 7 0,7-31 3 0,-14-19-2 0,0-38-10 0,0-28 0 0,-1 0 0 0,8 21 1 0,-7 51-1 0,14 36-1 0,1 43 0 0,6 0-1 0,0-8 0 0,0-27 1 0,-7-30 3 0,-7-14 4 0,-14-52-4 0,7-26-3 0,0 42 0 0,7 13 0 0,0 38-5 0,0 50 2 0,0 27 2 0,0-6-1 0,0-35 2 0,0-30 0 0,0-21 5 0,-7-44-2 0,7-13-2 0,0 42-3 0,7 36-1 0,0 15 1 0,21 8-12 0,24-23-58 0,-39-7 20 0</inkml:trace>
  <inkml:trace contextRef="#ctx0" brushRef="#br0">3554 14218 98 0,'-7'-8'1'0,"0"8"2"0,7 59 16 0,-8 26-6 0,16-20-5 0,-8-36 1 0,0-22 6 0,0-43-8 0,0-36-4 0,0-28-3 0,0 35-1 0,-8 50 0 0,8 37-1 0,-14 50 4 0,14 7-1 0,7-7-1 0,-7-44 1 0,7-20 5 0,-7-59-2 0,-7-34-3 0,0 20-1 0,7 50-2 0,7 59 0 0,-14 27 3 0,7 1-1 0,-8-36 0 0,-6-21-112 0,6-15 64 0</inkml:trace>
  <inkml:trace contextRef="#ctx0" brushRef="#br0">3424 10974 54 0,'-7'-7'17'0,"7"-8"2"0,7 1 0 0,15 7-8 0,7-1-1 0,21 1-2 0,7 14-1 0,-6 15-7 0,-30 15 3 0,-21 12 2 0,-28 8 1 0,-2-6 0 0,8-15 0 0,16-15-3 0,-1-14 1 0,28-7 0 0,37-21-4 0,6-8 2 0,-6 15-1 0,-37 14-1 0,8 0-3 0,14-7-49 0,-22 7-30 0</inkml:trace>
  <inkml:trace contextRef="#ctx0" brushRef="#br0">4264 10737 80 0,'-7'-22'16'0,"0"1"9"0,14 0-5 0,14-8-7 0,8 14-7 0,1 15-2 0,-2 8-1 0,-7 28-1 0,-14-1 0 0,-7 22 1 0,-22-6 1 0,-12-1-1 0,4-7 1 0,16-29-2 0,14-6 0 0,51-23 3 0,56-13-3 0,8 6-1 0,-29 8 1 0,-43 0-1 0,-43 14 2 0,0 0-3 0,-50 28-129 0</inkml:trace>
  <inkml:trace contextRef="#ctx0" brushRef="#br0">4781 16034 0 0,'0'0'0'0,"0"0"1"0,0 0 0 0,0-7 2 0,0 7 3 0,0-7-1 0,0 0 0 0,0 7-3 0,0 0 0 0,7-8-2 0,22 8 0 0,-15 0 1 0,8 0-1 0,-1 8 0 0,8-8 0 0,0-8-1 0,13 8 0 0,2-7 0 0,-8 0 3 0,-8 7-1 0,2-7-1 0,-9-1 0 0,-7 8 1 0,-14 0 1 0,0-7 2 0,-14 7-2 0,-22-7-2 0,-7 7 3 0,-22 7 0 0,-7 8-1 0,-6-1 0 0,13 1-1 0,29-8 1 0,22-7-2 0,14 0 0 0,21 0-2 0,15-15 1 0,14 8-2 0,66-15-2 0,-52 15 5 0,-14-7 1 0,-7 7-2 0,-14 7 0 0,-15 0 1 0,-6 0 1 0,-8-7 0 0,7 7-1 0,-7 7 0 0,7-7 0 0,0 0-1 0,0 7 0 0,0-7 1 0,1 0 0 0,-2 0 1 0,-6 0-1 0,0 0 1 0,0 0 0 0,0-7 0 0,0 7 0 0,0-7-1 0,0 7 0 0,0 0 1 0,0 0-1 0,0-8 0 0,0 8 0 0,0 0 0 0,0 0-2 0,0 0-32 0,0 0 29 0</inkml:trace>
  <inkml:trace contextRef="#ctx0" brushRef="#br0">3728 11668 18 0,'0'0'0'0,"-24"-37"41"0,-1 16-32 0,2 8 7 0,12 1 0 0,11 0-11 0,11-1-2 0,37 2 0 0,23-1-2 0,-35 1 1 0,-24-2 3 0,-48 13-3 0,-47 0 0 0,-24 24-2 0,10-12 1 0,51-12 0 0,34 0-1 0,36 0 1 0,35 0-1 0,24-12 1 0,-12-12 1 0,-35 12-1 0,-36 12 4 0,-59 0-4 0,-36 48-1 0,-12-24 0 0,71-24 1 0,36 0-1 0,72 0-97 0</inkml:trace>
  <inkml:trace contextRef="#ctx0" brushRef="#br0">4180 11359 97 0,'-71'-25'6'0,"58"14"0"0,38-1 3 0,59-12-3 0,34 0-1 0,13 11-2 0,-72 13-1 0,-59 0 3 0,-36 13 1 0,-36-13-5 0,-10 12 1 0,23 0-1 0,47 1-1 0,47-13 1 0,49 0 0 0,22-25 1 0,-57 13-1 0,-38-1 2 0,-22 13-4 0,-13 25-118 0</inkml:trace>
</inkml:ink>
</file>

<file path=ppt/ink/ink3.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5061 5359 24 0,'-12'-13'27'0,"-11"13"-3"0,-25 13 9 0,12-26-20 0,36 13-6 0,36 0-6 0,59 13 1 0,36-13-1 0,-12 0 0 0,-71 11 0 0,-48 1 3 0,-71-1-1 0,-49-11-1 0,13 12-1 0,24-24 1 0,58 12 1 0,25-11-1 0,61 11-1 0,34-12 1 0,12 1-2 0,-12-2 1 0,-72 13 0 0,-46 0 1 0,-96 24 0 0,0-12 0 0,60-12-1 0,59 0 1 0,23 0-1 0,13 0 1 0,-24 0-2 0,1 11-16 0,-13 1-93 0</inkml:trace>
  <inkml:trace contextRef="#ctx0" brushRef="#br0">12563 4239 36 0,'0'-36'14'0,"0"36"-8"0,0 0 7 0,0 71 4 0,-23 60-6 0,10 24-7 0,13-47-2 0,0-37 2 0,0-37-2 0,0-44 2 0,13-62-3 0,34-22-1 0,37-14-2 0,-1 11 1 0,-12 26 0 0,-47 37 2 0,-12 34-1 0,-48 34 1 0,-47 37 1 0,-24 38-2 0,59-26 1 0,72-47 1 0,71-13-2 0,13-11 2 0,-14-12-9 0,-22 0-75 0,-72 0 55 0</inkml:trace>
  <inkml:trace contextRef="#ctx0" brushRef="#br0">13349 4429 65 0,'-11'-24'10'0,"22"11"-4"0,49 3 2 0,11-1-7 0,26 11-36 0,-51 0-19 0</inkml:trace>
  <inkml:trace contextRef="#ctx0" brushRef="#br0">13362 4597 42 0,'-48'11'15'0,"12"12"-5"0,72-23 7 0,35-11-13 0,60-12-16 0,-13-2-61 0</inkml:trace>
  <inkml:trace contextRef="#ctx0" brushRef="#br0">13897 4310 58 0,'-12'-48'20'0,"0"25"-13"0,36 0 4 0,12-2-2 0,35 25-4 0,-11 36-3 0,-24 24-1 0,-24-1 1 0,-60 12-1 0,-12-12 0 0,1-11 0 0,47-25 0 0,35-10 0 0,73-13 0 0,23 0 1 0,-23 0-5 0,-37 0-15 0,-35 0-74 0</inkml:trace>
  <inkml:trace contextRef="#ctx0" brushRef="#br0">12420 5251 73 0,'0'0'0'0,"-108"-13"35"0,121 50-38 0,94-49 11 0,96-24 2 0,142-12-5 0,71 13-3 0,-22-1 0 0,-96 11 0 0,-132 14-2 0,-94-1-12 0,-97 12-40 0,-22 0-8 0</inkml:trace>
  <inkml:trace contextRef="#ctx0" brushRef="#br0">12457 5430 71 0,'-25'0'28'0,"-117"11"-27"0,130 1-3 0,71-24 6 0,120-24 6 0,141-10-2 0,74-15-7 0,10 26 4 0,-69-13 0 0,-74 12 0 0,-141 11 0 0,-108 4-1 0,-60 8-27 0,12 1-80 0</inkml:trace>
  <inkml:trace contextRef="#ctx0" brushRef="#br0">18529 7595 41 0,'0'0'0'0,"-35"-11"31"0,35-1-23 0,23-11 9 0,37 23-7 0,59-25 1 0,11-9-5 0,-45 34-6 0,-85 0 2 0,-49 23 6 0,-45-12-5 0,-14 14 0 0,13-13 2 0,59-1-1 0,24-11-4 0,36 12 2 0,48-24-1 0,23 1 1 0,-35-1-1 0,-48 12 1 0,-48 12 2 0,-48-1-1 0,13 1 1 0,47-12-3 0,72 11-128 0</inkml:trace>
  <inkml:trace contextRef="#ctx0" brushRef="#br0">23387 12288 83 0,'0'0'0'0,"-82"-25"4"0,-2 25-4 0,25-12 11 0,10 1 2 0,38 11-2 0,83-12-9 0,48 12 0 0,-14 0-1 0,-35 0 0 0,-59 0 7 0,-83-11-5 0,-36 11 0 0,-24 0 2 0,36 0-3 0,71 0 1 0,48 0-2 0,71 0 0 0,36 0-1 0,-36 0 2 0,-59 0-1 0,-36 0-2 0,-72 0 2 0,2 0 0 0,21 0-1 0,37 0 1 0,60 0-10 0,11 0-106 0</inkml:trace>
  <inkml:trace contextRef="#ctx0" brushRef="#br0">18506 7645 0 0,'0'0'0'0,"11"0"1"0,1 0 36 0,12-13-2 0,24 1-8 0,-12 0-16 0,-36 12-8 0,12 12-101 0</inkml:trace>
  <inkml:trace contextRef="#ctx0" brushRef="#br0">2823 6167 72 0,'-24'-35'5'0,"35"11"-1"0,25 37 31 0,0 69-17 0,0 2-6 0,-24-13-8 0,0-23-1 0,-12-36-8 0,0-24-55 0,12-13-6 0</inkml:trace>
  <inkml:trace contextRef="#ctx0" brushRef="#br0">2799 5906 30 0,'-84'-24'33'0,"0"24"-2"0,2 24-6 0,-2 36-16 0,1 45-5 0,47 39 0 0,84-1-3 0,46 1 0 0,26-39-1 0,35-44 4 0,0-61-4 0,0-48 0 0,-37-47 0 0,-46-49 0 0,-72-11 1 0,-59-11 1 0,-26 59 1 0,-152-1 9 0,106 133-11 0,11 58-1 0,50 48-8 0,82 24-93 0,-1-131 62 0</inkml:trace>
  <inkml:trace contextRef="#ctx0" brushRef="#br0">3894 6144 23 0,'-13'-23'23'0,"13"-2"-4"0,36 13 13 0,37 60-16 0,10 35-7 0,-12 24-6 0,-59 0-1 0,-72-34 7 0,-23-39-2 0,36-68 0 0,59-98-4 0,70-12-1 0,50 50-5 0,-1 46-47 0,-83 48-22 0</inkml:trace>
  <inkml:trace contextRef="#ctx0" brushRef="#br0">4668 6297 7 0,'0'0'0'0,"24"-21"17"0,0-29 5 0,0-9 7 0,-36 24-15 0,0 11-9 0,-24 0 1 0,1 24 1 0,-1 24 2 0,-12 35-2 0,0 37-4 0,25-25-1 0,10-11 0 0,26-13-1 0,10-36 1 0,-10-22-1 0,11-36 0 0,23 0-1 0,1-3 1 0,-13 29-1 0,-23 21 1 0,-12 11-2 0,12 12 2 0,0 14-1 0,0-3-1 0,0 3 1 0,0-14-1 0,12-23 2 0,11-35 0 0,12-13 1 0,13 12-3 0,-13 36 0 0,-11 12 3 0,-23 35 0 0,-13-22 1 0,0-13 1 0,-13-24-1 0,26-72-2 0,10 13 0 0,25 46-1 0,-12 25-1 0,23 50 1 0,13 8-1 0,-14-11-10 0,14-10-20 0,-12-37-9 0,36-24 35 0,-1-23 5 0,-12 10 3 0,-35 3 9 0,-48 9 6 0,-71 13 6 0,-25 36-8 0,13 35-15 0,47-11 0 0,60-12-1 0,35-24 1 0,13-24-5 0,-24-72 2 0,-25-35-1 0,0-36 1 0,2 48 2 0,-13 61 0 0,-12 33 3 0,0 84 3 0,-12 24-5 0,-13 36-1 0,25-34 1 0,37-51-1 0,33-34 3 0,2-49-2 0,-12-34 0 0,-36 60-1 0,-12 22 1 0,-1 50 1 0,14-14-1 0,22-23 1 0,13-12 0 0,-36-35 0 0,-24-27-1 0,-48 4-2 0,-24 34 1 0,13 36-1 0,23-11 1 0,36-2 0 0,108-35-1 0,11-24-1 0,-36 36 2 0,-23 35-1 0,-37 38 1 0,-23-14 1 0,0-11 0 0,0-25 1 0,0-58 0 0,0 0-2 0,24-1 1 0,24 35-2 0,-1 13 0 0,13 13 0 0,-24-1 2 0,-25 0-1 0,-11-12 0 0,0 13 2 0,0-13-3 0,25 0 1 0,22-25 2 0,13 0-2 0,-13 2-1 0,-24 23 2 0,2-24-4 0,-1 0-7 0,-1 1-62 0,-23 23 25 0</inkml:trace>
  <inkml:trace contextRef="#ctx0" brushRef="#br0">6788 6167 41 0,'-13'-23'10'0,"13"0"5"0,25 23 25 0,-14 58-15 0,-11 14-16 0,13-13-7 0,-1-35-4 0,-1 0-97 0</inkml:trace>
  <inkml:trace contextRef="#ctx0" brushRef="#br0">7229 6322 79 0,'-24'-12'15'0,"0"-1"-13"0,72-8 4 0,-1-29-1 0,1-21-2 0,-37-24-2 0,-11-49-4 0,0 14 2 0,0 59 2 0,0 46-1 0,13 14 1 0,-13 22 2 0,0 39 2 0,-24 32 0 0,12 25-2 0,-1 24-1 0,13 1-1 0,25-61 0 0,11-37 0 0,-13-21 2 0,13-47-2 0,12-39 0 0,-1 25-1 0,-35 37 0 0,-12 34 3 0,0 25-1 0,24-24 0 0,24-24 1 0,23-36-2 0,-35 12-1 0,-25 60-1 0,2 71 0 0,10 60 1 0,-23 1-1 0,-36-3 0 0,-36-46 1 0,2-95 3 0,46-131 4 0,60-83-4 0,83 24-3 0,48 58-33 0,-84 61-65 0</inkml:trace>
  <inkml:trace contextRef="#ctx0" brushRef="#br0">9229 6263 82 0,'-11'-24'4'0,"11"11"-1"0,47 2 8 0,-35-25-2 0,-1-11-5 0,-11-14-3 0,-11-10 2 0,-1 48-1 0,-12 12 0 0,24 11 0 0,-12 11-1 0,-24 60 3 0,-12 25-2 0,1-14-1 0,47-45 0 0,0-37 3 0,72-71-2 0,-1 23-2 0,-24 59 0 0,-22 60 1 0,-14 0 0 0,13-21-2 0,12-27-43 0,0-23-20 0</inkml:trace>
  <inkml:trace contextRef="#ctx0" brushRef="#br0">9812 5989 80 0,'0'0'0'0,"-11"-48"6"0,-1 36 1 0,-24 24 11 0,0 24-8 0,36 35-7 0,61 2-2 0,9-2 0 0,-58-37-1 0,-71-9 2 0,-60 0-2 0,47-25-5 0,108-37-14 0,59 1-5 0,24 0 21 0,-35 1 3 0,-14-13 2 0,-9 1 3 0,-26 10 3 0,1 26 7 0,-25 35 0 0,-11 34-5 0,-23-8-5 0,-1-16-2 0,13-22-2 0,11-12-3 0,24 0-6 0,10 0 1 0,2 0 1 0,-23 0-14 0,-1 0-54 0</inkml:trace>
  <inkml:trace contextRef="#ctx0" brushRef="#br0">10170 6025 91 0,'-24'-36'3'0,"35"24"-2"0,2 1 18 0,-26 34-2 0,13 36-14 0,13 25-3 0,46-24 1 0,-11-1-1 0,-48-34 1 0,-95-14 0 0,-12-11-10 0,82-11-36 0,74-26-35 0</inkml:trace>
  <inkml:trace contextRef="#ctx0" brushRef="#br0">10502 6084 88 0,'0'0'29'0,"-11"48"-18"0,0-1-9 0,-1 0-11 0,12-22-51 0</inkml:trace>
  <inkml:trace contextRef="#ctx0" brushRef="#br0">10563 5906 42 0,'0'-11'14'0,"0"-14"7"0,11 61-20 0,25 58-38 0,-24-57 3 0</inkml:trace>
  <inkml:trace contextRef="#ctx0" brushRef="#br0">10932 6215 0 0,'0'0'0'0,"36"0"0"0,0-12 0 0,11-24 27 0,-36 1-4 0,-22-26-2 0,-25 38 0 0,12 0-4 0,1 23-11 0,-13 12-2 0,-13 11-2 0,3 1 0 0,34 0-1 0,12 0 0 0,24 11 0 0,0 1-1 0,22 37 0 0,3 32 0 0,-37-9 0 0,-24-48 3 0,-73-37 1 0,15-45-2 0,58-39-1 0,94-59-14 0,74 38 7 0,-25 70 5 0,-71 48 13 0,-36 24-4 0,-24 11-5 0,12-47-1 0,11-24 2 0,24-35-2 0,-22 35-3 0,-37 37-4 0,-1 9-103 0</inkml:trace>
  <inkml:trace contextRef="#ctx0" brushRef="#br0">12849 5953 126 0,'0'-47'7'0,"0"154"-5"0,0 72 2 0,0-1-2 0,-24-23 0 0,1-48-13 0,23-82-73 0</inkml:trace>
  <inkml:trace contextRef="#ctx0" brushRef="#br0">12885 6096 83 0,'-13'-83'13'0,"26"59"-11"0,35 12 10 0,-25 72 0 0,1 35-8 0,13-12-3 0,-3-47 2 0,38-48-3 0,0-72 1 0,-1-23 1 0,-12 25-3 0,-35 69 2 0,-24 37 6 0,-24 47-4 0,24 25-1 0,13-1-26 0,-2-24-88 0</inkml:trace>
  <inkml:trace contextRef="#ctx0" brushRef="#br0">13647 6322 134 0,'0'0'12'0,"-59"36"-10"0,48 24-2 0,22-13-1 0,-1-23-18 0,3 0-70 0</inkml:trace>
  <inkml:trace contextRef="#ctx0" brushRef="#br0">14528 5989 61 0,'0'-36'22'0,"-12"-11"21"0,12 94-32 0,12 96-4 0,-1 24-5 0,-11-36-2 0,0-36-3 0,13-59-28 0,-13-36 17 0,0 0-73 0</inkml:trace>
  <inkml:trace contextRef="#ctx0" brushRef="#br0">14588 6013 61 0,'0'-97'6'0,"24"51"1"0,-24 46 24 0,-12 71-9 0,-13 13-16 0,50 12-4 0,34-50 1 0,13-58 0 0,11-59-3 0,12-36 1 0,-23 36-2 0,-48 71 3 0,-24 60 2 0,-36 22-3 0,24 25-6 0,24 14-117 0</inkml:trace>
  <inkml:trace contextRef="#ctx0" brushRef="#br0">15124 6155 126 0,'0'-23'10'0,"11"-25"-9"0,85 48 0 0,-25 60 1 0,-47 22 2 0,-36 2 0 0,-47 0 1 0,-13-26 1 0,48-33-1 0,24-25 1 0,47 0-4 0,49-12-1 0,12 12-31 0,-74-13-75 0</inkml:trace>
  <inkml:trace contextRef="#ctx0" brushRef="#br0">12302 5667 42 0,'-12'-48'21'0,"-24"37"18"0,-59 118-9 0,-36 131-17 0,47 416-10 0,311-403-11 0,189-96-63 0,-332-130 24 0</inkml:trace>
  <inkml:trace contextRef="#ctx0" brushRef="#br0">15576 5477 75 0,'0'0'0'0,"107"-24"15"0,24 156 3 0,-23 141 3 0,-98 120-15 0,-140-12-4 0,-121-48-28 0,62-214-54 0</inkml:trace>
  <inkml:trace contextRef="#ctx0" brushRef="#br0">12885 5966 32 0,'0'-25'11'0,"0"-10"10"0,-13-1 15 0,13 11-18 0,0 14-7 0,0 93-3 0,-23 110-3 0,-1 58-1 0,1-12-1 0,-14-83 0 0,37-84 0 0,13-60-2 0,-1-93-22 0,0-85-16 0,0-36 14 0,-1 61 23 0,0 70 0 0,14-24 1 0,-1-9 2 0,-12 9 19 0,-1 71 3 0,-11 14-16 0,13 35-2 0,-1 47-3 0,-1 25 1 0,13 11-4 0,25-24 2 0,10-47-2 0,0-36 2 0,13-48-2 0,10-23 2 0,14 23-3 0,-24 1 1 0,-37-1-3 0,-35 25 4 0,-24 46-4 0,1 59 5 0,10 14-3 0,26-48 1 0,10-24-9 0,13-24-105 0</inkml:trace>
  <inkml:trace contextRef="#ctx0" brushRef="#br0">13409 5822 29 0,'0'-24'32'0,"-24"-11"9"0,12 46-23 0,12 97-1 0,0 58-7 0,12 1-5 0,-1-60-2 0,-11-59 0 0,0-37 3 0,0-70-4 0,13-24-1 0,-1 11-2 0,-12 26 1 0,0 21-18 0,36 25-101 0</inkml:trace>
  <inkml:trace contextRef="#ctx0" brushRef="#br0">13588 6406 62 0,'0'0'0'0,"-24"-36"39"0,24 24-17 0,13 35-9 0,-13 48-3 0,-13 13-4 0,13-47-1 0,13-37 3 0,-2-60-4 0,24-24-3 0,-11 36-1 0,-1 61-1 0,-23 58 1 0,-11-23 0 0,22-25-54 0,-11-11-7 0</inkml:trace>
  <inkml:trace contextRef="#ctx0" brushRef="#br0">2835 7821 68 0,'0'0'0'0,"-48"-21"13"0,48-40-6 0,23 25 4 0,2 12-3 0,10 1 6 0,-11 23-6 0,-12 0-4 0,24 83 3 0,-12-1-5 0,-36 2 2 0,-24-24-1 0,-12 12 0 0,-12-37-2 0,24-10 0 0,13-14 0 0,12-11 1 0,34 0-2 0,24-11 1 0,25-2 0 0,-24 1-1 0,-12 0-2 0,-1 12-23 0,1-11-47 0,-25 11 37 0</inkml:trace>
  <inkml:trace contextRef="#ctx0" brushRef="#br0">2846 7513 20 0,'-59'-23'21'0,"-48"10"-5"0,22 60 12 0,3 49-5 0,21 23-10 0,40 60-8 0,32 0-5 0,60-1 1 0,11-35-1 0,38-49 1 0,47-57 0 0,24-61 1 0,-1-36-3 0,-47-35 3 0,-59-23-2 0,-61-37 2 0,-46-12-1 0,-49 12 2 0,-35 25 6 0,-36 80 4 0,-49 63-11 0,-57 35-1 0,-26 71-12 0,26 71-106 0</inkml:trace>
  <inkml:trace contextRef="#ctx0" brushRef="#br0">4835 7976 7 0,'-13'-71'27'0,"26"37"-2"0,35 45 17 0,-2 108-15 0,-46 61-19 0,-22 9-5 0,-2-81 2 0,12-74-1 0,12-45 1 0,58-83-8 0,39-27-2 0,-2 27 5 0,-24 46 0 0,-71 35 0 0,-23 26-1 0,-25 45 1 0,-12 3 0 0,36 10 1 0,24 2-2 0,60-27 2 0,35-10 0 0,23-36-3 0,-9-36 1 0,-3-23-3 0,14-24 2 0,-25 11 0 0,-47 14 2 0,-60 21 0 0,-60 37-1 0,-23 48 3 0,24 12-1 0,58 22 1 0,26 2-1 0,70-37 0 0,12-23-1 0,23-12-2 0,14-60-2 0,-13-23 3 0,-35 12 1 0,-25 11 0 0,-47-12 1 0,-37 47-1 0,-21 13-2 0,-2 25 1 0,1 23 1 0,22 0 2 0,38-1-1 0,22-10-1 0,37-14 0 0,10-12 1 0,14-45-3 0,0-27 2 0,-13 1-3 0,-23 13 4 0,-48 35 3 0,-12 37 2 0,0 201 2 0,0-84-6 0,0-35-1 0,0-59 0 0,-12-35 5 0,12-74-3 0,-13-104-1 0,38-63-4 0,22 109 0 0,1 119 0 0,-2 71 1 0,-33 37 2 0,-60-24 0 0,-60-37-1 0,-25-10-26 0,109-37-79 0</inkml:trace>
  <inkml:trace contextRef="#ctx0" brushRef="#br0">7931 7942 119 0,'-24'-48'6'0,"24"72"2"0,12 142 5 0,0 61-10 0,-12-13-1 0,-24-47 0 0,1-96-8 0,11-59-30 0,12-49-63 0</inkml:trace>
  <inkml:trace contextRef="#ctx0" brushRef="#br0">7859 8097 67 0,'-36'-60'6'0,"49"24"8"0,23 48 14 0,-13 47-11 0,13 50-10 0,24 9-6 0,10-60 1 0,3-45 1 0,10-97-2 0,-35-21 0 0,11-4 0 0,-23 26 0 0,-36 83 0 0,-11 37 2 0,-14 57-2 0,25 1-2 0,48 36-26 0,-12-12-78 0</inkml:trace>
  <inkml:trace contextRef="#ctx0" brushRef="#br0">8692 8407 56 0,'13'-25'2'0,"10"-23"0"0,-10-11 20 0,-13 36 20 0,-36 34-18 0,1 72-19 0,11 24-3 0,35 13-2 0,2-1 1 0,9-73-3 0,-9-33-20 0,-37-49-83 0</inkml:trace>
  <inkml:trace contextRef="#ctx0" brushRef="#br0">8670 8382 82 0,'-24'-36'11'0,"48"47"4"0,-2 50 4 0,-22 46-6 0,0 12-9 0,-11-36-1 0,11-72 1 0,24-34 1 0,48-72-4 0,35-13-3 0,-59 61 2 0,-71 35-2 0,-50 37 4 0,26 46-1 0,82-24 0 0,107-23-1 0,14-11-10 0,-73-2-107 0</inkml:trace>
  <inkml:trace contextRef="#ctx0" brushRef="#br0">10349 7727 140 0,'-11'-11'0'0,"-62"-73"3"0,73 84-2 0,36 118 2 0,-24 108 1 0,0 84-4 0,-12-13 0 0,-24-129-4 0,24-120-17 0,-24-72-94 0</inkml:trace>
  <inkml:trace contextRef="#ctx0" brushRef="#br0">10099 8311 66 0,'-13'-36'16'0,"61"13"-13"0,119-27-2 0,0 16 9 0,-61 22 13 0,-70 58-9 0,-36 38-8 0,0-13-6 0,0-10-17 0,-11-49-92 0</inkml:trace>
  <inkml:trace contextRef="#ctx0" brushRef="#br0">10574 7976 94 0,'-11'-11'2'0,"22"11"-84"0</inkml:trace>
  <inkml:trace contextRef="#ctx0" brushRef="#br0">10873 8049 70 0,'10'0'31'0,"-10"35"-8"0,0 49-17 0,61-13-4 0,10-47-1 0,-11-35-5 0,-24-49 3 0,-60 36 2 0,-24 48 3 0,0 59-3 0,37-12-30 0,11-47-68 0</inkml:trace>
  <inkml:trace contextRef="#ctx0" brushRef="#br0">10883 8168 50 0,'-10'-37'15'0,"45"37"17"0,37 37 1 0,-1 47-20 0,1 10-11 0,11-10-1 0,-35-36-20 0,-25-48-46 0,-23-13 14 0</inkml:trace>
  <inkml:trace contextRef="#ctx0" brushRef="#br0">11266 8202 47 0,'-12'-10'41'0,"-36"10"-8"0,0 60-18 0,-23 22-14 0,12-9 0 0,11-2-22 0,36-12-75 0</inkml:trace>
  <inkml:trace contextRef="#ctx0" brushRef="#br0">11289 8323 94 0,'0'0'0'0,"11"-24"3"0,96 24-1 0,25-24 3 0,-13 1-2 0,-71-2 4 0,-48 13 10 0,-71-1-12 0,-1 13-4 0,1 50-1 0,71-3-2 0,23 0 1 0,50 1-17 0,45-12-77 0</inkml:trace>
  <inkml:trace contextRef="#ctx0" brushRef="#br0">12194 8334 12 0,'36'-48'32'0,"-61"1"18"0,-45 23-22 0,-49 72-22 0,34 12-6 0,74-1 2 0,107-47 0 0,23-49-3 0,-49-57-5 0,-57-49 0 0,-37 36 13 0,-22 120 4 0,9 92-8 0,25 50-4 0,24 24 0 0,-12 0-17 0,0-108-77 0</inkml:trace>
  <inkml:trace contextRef="#ctx0" brushRef="#br0">12457 8441 130 0,'-37'-23'5'0,"26"35"-14"0,34 11-84 0</inkml:trace>
  <inkml:trace contextRef="#ctx0" brushRef="#br0">3025 10358 20 0,'0'0'4'0,"0"-12"1"0,23 1 17 0,2-25 3 0,-13 12-5 0,0 11-9 0,-1 13-5 0,36 0-3 0,2 13-4 0,10 24 4 0,-47 21 1 0,-48-11 0 0,-12-10 1 0,37-24-2 0,22-2-5 0,49 24 2 0,-24 13 0 0,-12-12 2 0,-72 10 5 0,-35-21-2 0,11 0-5 0,49-25-18 0,35-13-85 0</inkml:trace>
  <inkml:trace contextRef="#ctx0" brushRef="#br0">3191 10132 85 0,'0'0'0'0,"-83"0"6"0,23 48 0 0,1 47 4 0,24 72-5 0,11 23-1 0,60-11-3 0,46-37 0 0,38-71-4 0,23-71-1 0,24-58 2 0,11-60 1 0,-47-14 2 0,-107 1-1 0,-84-12 2 0,-59-12 3 0,0 36 10 0,-1 95-9 0,-10 96-4 0,-36 82-1 0,45 37-40 0,111-132-38 0</inkml:trace>
  <inkml:trace contextRef="#ctx0" brushRef="#br0">4847 10417 63 0,'11'-23'8'0,"2"-1"11"0,23 71 19 0,-14 61-24 0,14 23-9 0,-23-36 0 0,-26-35 0 0,-23-36-1 0,14-36 0 0,10-60-1 0,59-23-4 0,1 24 2 0,-1-1 0 0,1 47 0 0,0 15-2 0,-1 57 1 0,-23 25 0 0,-24-13 1 0,-12-22 0 0,-11-26 1 0,23-59-1 0,23-47 0 0,49 22-1 0,-1 52 0 0,-11 32-1 0,-24 36 1 0,-25 13-1 0,0 11-13 0,-11-23-12 0,13-36-81 0</inkml:trace>
  <inkml:trace contextRef="#ctx0" brushRef="#br0">5752 10478 64 0,'0'0'13'0,"0"-11"16"0,0 22-4 0,-12 24-15 0,-1 13-6 0,13-12-2 0,0 10-1 0,25-9 0 0,11-13 0 0,10-12 0 0,-10-24-1 0,0-12 1 0,0-13 0 0,12 3 1 0,-12 34-2 0,-24 34 1 0,-1 16 0 0,-11-27 2 0,-11-12 2 0,11-45-3 0,59-39 1 0,1 50-2 0,11 35-3 0,-23 47 0 0,0-23-1 0,-1-13-32 0,-47-46-85 0</inkml:trace>
  <inkml:trace contextRef="#ctx0" brushRef="#br0">5931 10216 154 0,'-84'-12'5'0,"49"12"-7"0,46 12-20 0,25-12-80 0</inkml:trace>
  <inkml:trace contextRef="#ctx0" brushRef="#br0">7241 10287 82 0,'-12'-25'8'0,"12"2"6"0,34 0 8 0,63-2-10 0,34 2-5 0,22 12-3 0,3-2-3 0,-49 1 0 0,-71-13 1 0,-24 15 1 0,-12-14-1 0,-24 0-1 0,-23 11-1 0,-1 13 0 0,-12 0 1 0,25 13-1 0,-1 24-1 0,24 45 2 0,12 49-1 0,12 0 1 0,12 0-1 0,-12-36 2 0,-24-47 2 0,-48-36 4 0,1-35-2 0,11-2-2 0,0 0-1 0,25 2-2 0,23 12-4 0,-13 11-28 0,13 0-77 0</inkml:trace>
  <inkml:trace contextRef="#ctx0" brushRef="#br0">9158 10417 55 0,'0'-23'7'0,"12"-1"-6"0,11 0 26 0,-11 24-9 0,1 24 1 0,10 23-12 0,-12 14-5 0,-11-1 0 0,0-26-1 0,0-9 0 0,25-13 1 0,-1-24 0 0,-1 0-1 0,1-12-2 0,24 1 3 0,-12-14-2 0,11 3 0 0,0 9 1 0,-22 25 1 0,-13 0-1 0,-12 12 0 0,0 22-1 0,12-9 0 0,-1 11 1 0,25-24-1 0,0-1 1 0,-25-11 0 0,14-11 0 0,-14-12 0 0,13-14 0 0,-24 14 0 0,-12-13-1 0,0 11 1 0,36 2-1 0,72 12-2 0,11 11 1 0,-12 59 1 0,-47 0-1 0,-48-11 1 0,-36-25 1 0,-25-10 0 0,39-60 0 0,69-24-1 0,73-13-6 0,10 13 2 0,-34-13 5 0,-73-24-1 0,-23 37 2 0,-13 58 1 0,3 97-2 0,10 71 0 0,23 12-1 0,13-60 0 0,-24-71 1 0,-12-72-5 0,-12-83-4 0,-1 1 2 0,38 93 3 0,-1 73 7 0,-24 34 1 0,0 2-3 0,24-47-1 0,46-37-33 0,-9-13-63 0</inkml:trace>
  <inkml:trace contextRef="#ctx0" brushRef="#br0">10753 10157 65 0,'0'-13'23'0,"-36"49"1"0,-23 23-7 0,-25 1-10 0,37-24-5 0,47-1 2 0,24 25-2 0,-1-12-2 0,61-25-1 0,34-36-4 0,-33 13-15 0,-50 13-32 0,-23-1-6 0</inkml:trace>
  <inkml:trace contextRef="#ctx0" brushRef="#br0">10515 10013 46 0,'-13'-36'13'0,"2"13"20"0,0 11 8 0,11 83-29 0,22 60-6 0,-9 37-2 0,-1-38-1 0,-1-23-1 0,14-59 0 0,46-36-1 0,48-24-31 0,-35-24-81 0</inkml:trace>
  <inkml:trace contextRef="#ctx0" brushRef="#br0">10395 10251 113 0,'-46'-12'10'0,"-2"12"5"0,60-11 0 0,106-1-13 0,85 0-3 0,36-1-9 0,-121 26-98 0</inkml:trace>
  <inkml:trace contextRef="#ctx0" brushRef="#br0">11860 10239 17 0,'-11'-35'20'0,"-1"-12"14"0,12-3 14 0,12 16-32 0,35 22-10 0,37 24-2 0,-1 72-1 0,2 21-3 0,-51 3 1 0,-34-36 1 0,-59-26 1 0,-1-46 0 0,13-71 0 0,47-34-2 0,95-16-1 0,60 16 1 0,23 44-22 0,-70 49-97 0</inkml:trace>
  <inkml:trace contextRef="#ctx0" brushRef="#br0">12504 10406 67 0,'12'-36'14'0,"12"12"22"0,-1 36-18 0,1 72-9 0,-24-13-4 0,0 1-1 0,-12-25-2 0,0-36 0 0,12-22 2 0,-11-60-2 0,46-12-2 0,25 35 0 0,-1 35 0 0,-11 38-1 0,-24 34 1 0,-12 1 0 0,0-1-10 0,-12 1-53 0,0-47-6 0</inkml:trace>
  <inkml:trace contextRef="#ctx0" brushRef="#br0">12992 10430 82 0,'0'-36'20'0,"12"36"-4"0,-24 23 3 0,0 38-11 0,-12-1-4 0,12-26-1 0,12-21-1 0,0-1-1 0,12-24 1 0,36-24-3 0,-1 0 1 0,-11 1 0 0,-13-1 1 0,-10 24-1 0,-13 12 0 0,-13 12 0 0,-21 24 0 0,9-1-1 0,25 13 2 0,36 0-2 0,36-14 1 0,35-21 1 0,-24-13-1 0,-47-13 1 0,-36 13-8 0,-36-23-118 0</inkml:trace>
  <inkml:trace contextRef="#ctx0" brushRef="#br0">12051 11145 40 0,'-48'-13'32'0,"12"13"-1"0,36 13-12 0,49-13-11 0,46 11-2 0,48-11-4 0,12-24 0 0,-37 12 0 0,-58-11-2 0,-48 23-24 0,-36 0-82 0</inkml:trace>
  <inkml:trace contextRef="#ctx0" brushRef="#br0">11956 11275 82 0,'-36'-12'11'0,"12"24"-3"0,59-12 14 0,73-12-15 0,71-1-2 0,-13 3 3 0,-59-1-2 0,-71-2-4 0,-59 13-5 0,-49 0-31 0,24 0-73 0</inkml:trace>
  <inkml:trace contextRef="#ctx0" brushRef="#br0">12111 11216 1 0,'-12'0'4'0,"-24"0"20"0,24-12 19 0,-23 12-18 0,11 0-8 0,12 0-4 0,48 0-5 0,59 0-3 0,60 0-3 0,-1 12 0 0,-47-12 0 0,-35-24 0 0,-24 0 0 0,-36 12-3 0,-12 12-15 0,-36 0-65 0,24 12 45 0</inkml:trace>
  <inkml:trace contextRef="#ctx0" brushRef="#br0">11813 11263 92 0,'-25'0'4'0,"-21"-13"-1"0,70 3 13 0,59-1-4 0,60-2-3 0,47 1-3 0,-24 12-5 0,-46-12 1 0,-72 12 1 0,-37-24 0 0,-11 24-2 0,-11-12-1 0,-14 12-8 0,-9 12-34 0,21-1-39 0</inkml:trace>
  <inkml:trace contextRef="#ctx0" brushRef="#br0">12205 11216 103 0,'0'0'0'0,"-46"-12"3"0,58 12-89 0</inkml:trace>
  <inkml:trace contextRef="#ctx0" brushRef="#br0">7467 11455 6 0,'-12'0'10'0,"12"0"3"0,0 0-7 0,0 0-1 0,0 11 10 0,0-11 2 0,0 12-1 0,0-12-6 0,0 0-5 0,0 11 2 0,0-11 10 0,0 0-11 0,0 0-3 0,0 0-2 0,-11 0 1 0,11 0-1 0,0 0 1 0,0 0-2 0,-13 0 2 0,1 12-2 0,12-12 1 0,0 0 1 0,0 0 4 0,-12 0-5 0,12 0 0 0,0 0-1 0,0 0 0 0,0 0 0 0,0 0 2 0,0 0-1 0,0 0-1 0,12 12 0 0,13-12 1 0,-14 0-1 0,25-12 0 0,10 12 1 0,3 0-1 0,-13-12 1 0,-1 1-1 0,-12-1 1 0,-10 12-1 0,-13 0 0 0,12-11 1 0,-12 11 0 0,0 0-1 0,0 0-2 0,11 0-21 0</inkml:trace>
  <inkml:trace contextRef="#ctx0" brushRef="#br0">7444 11560 36 0,'-13'0'20'0,"-11"0"5"0,36 0 2 0,24-11-20 0,46 11-2 0,-9-23 2 0,-3 23-1 0,-45-13-5 0,-14 26-28 0</inkml:trace>
  <inkml:trace contextRef="#ctx0" brushRef="#br0">6145 12621 29 0,'-24'-48'24'0,"12"12"-1"0,12-11 3 0,0 11-4 0,24-12-5 0,12 14-9 0,0 9-3 0,23 25-2 0,-11 25 0 0,-13 33-3 0,-24 14 0 0,-11 24 1 0,-11-25 1 0,-12-12 0 0,-1-13-1 0,0-21 1 0,12-25 0 0,-1-25-1 0,13-21 0 0,25-13-1 0,23 11 0 0,-1 0-2 0,12 12 2 0,-11-11 0 0,0 0 0 0,12 10 2 0,-37 3-1 0,-11 21-1 0,-12-11 0 0,0 0 1 0,-12 24-2 0,1 0 2 0,-14 11-1 0,-9 2 0 0,-3 24-1 0,1-3 2 0,13 26-2 0,-1 11 0 0,12 13 1 0,24-13 0 0,12-10-1 0,23-15 0 0,13-21 1 0,-1-25 1 0,1-25 2 0,-36 13-2 0,-24-11 0 0,-24-1-25 0,12 24-110 0</inkml:trace>
  <inkml:trace contextRef="#ctx0" brushRef="#br0">6884 12929 5 0,'0'-11'14'0,"0"-1"14"0,11-11 1 0,-11 11-7 0,12 12-2 0,-12 12-2 0,0 23-7 0,-12 13-4 0,12-1-4 0,0 1-1 0,0-25 0 0,0 2-1 0,-11-13 2 0,11-24 0 0,0-36-2 0,0 24 0 0,11-11-1 0,1-13 1 0,12-11-1 0,12 11 0 0,-13 0 0 0,13 23 1 0,-12 15-1 0,0 33 0 0,-12 37 0 0,12 35 2 0,-24-12-2 0,0-24 4 0,0-22-3 0,0-13 2 0,0-14 1 0,0-20-1 0,0-1-3 0,0-2 2 0,-11 1-15 0,-2 0-39 0,13 12-36 0</inkml:trace>
  <inkml:trace contextRef="#ctx0" brushRef="#br0">7669 12621 36 0,'-25'0'26'0,"-21"23"-1"0,22-11 4 0,12-12-18 0,24 0-5 0,24-12 0 0,34-34 0 0,73-27-2 0,72-9 1 0,23 11-4 0,-47 10 3 0,-48 25-2 0,-72 1 1 0,-35 12 0 0,-25 10-1 0,-11 1-1 0,0 12-4 0,-23 0-3 0,-61-12 2 0,12-1 3 0,-22 13 1 0,35-11 1 0,23-1 0 0,0 12 0 0,36 0 2 0,36 0 0 0,35 0-3 0,47 0 2 0,14 23-1 0,-60 27 0 0,-72-4 4 0,-48 2 0 0,-23 13-4 0,22-27-2 0,38 14-15 0,-14 12-41 0,25-49-21 0</inkml:trace>
  <inkml:trace contextRef="#ctx0" brushRef="#br0">9086 11882 82 0,'-13'-59'36'0,"13"35"-21"0,13 61 9 0,-1 118-12 0,-1 34-4 0,-11-10-6 0,0-36-3 0,0-60-1 0,-23-59-40 0,0-35-57 0</inkml:trace>
  <inkml:trace contextRef="#ctx0" brushRef="#br0">9051 11799 84 0,'-12'-13'10'0,"0"26"20"0,24 35-11 0,22 35-13 0,-9 12-1 0,11-24-4 0,11-23 1 0,1-48-1 0,24-35 1 0,-13-12-2 0,-11-3 2 0,-24-8-1 0,-2-14 0 0,-22 26 0 0,0 33 5 0,0 60-2 0,-10 37-1 0,-2-1-2 0,12 1-11 0,22 12-77 0,-9-73 34 0</inkml:trace>
  <inkml:trace contextRef="#ctx0" brushRef="#br0">9717 12156 132 0,'-12'11'22'0,"1"50"-12"0,11 22-2 0,0-1-6 0,11-32-8 0,-47-16-112 0</inkml:trace>
  <inkml:trace contextRef="#ctx0" brushRef="#br0">8086 13431 76 0,'-82'-48'37'0,"57"25"-33"0,37 10 12 0,35 37-6 0,61 36-4 0,11 24-3 0,35 21 1 0,12-34-2 0,-10-21-1 0,-37-39 1 0,-47 1-1 0,-49-24 3 0,-46-24-1 0,-61-35-1 0,13 12-1 0,47 34 0 0,12 25-1 0,60 59 0 0,11 12-1 0,-35-10 2 0,-72-1 1 0,-48-1-9 0,96-34-130 0</inkml:trace>
  <inkml:trace contextRef="#ctx0" brushRef="#br0">9301 13657 97 0,'0'-37'7'0,"-13"14"2"0,13 106 3 0,0 60-6 0,0 1-4 0,13-26-2 0,-13-47-1 0,0-23-17 0,-13-48-48 0,2-11 20 0</inkml:trace>
  <inkml:trace contextRef="#ctx0" brushRef="#br0">9301 13680 46 0,'0'0'0'0,"-13"-47"40"0,2 34-18 0,11 38-17 0,36 58 0 0,-1 1-4 0,37-13 0 0,-13-47 1 0,13-35 0 0,-1-86-1 0,-24 14-1 0,-34 24 0 0,-13 35 6 0,0 36-3 0,-13 47-1 0,2 36-2 0,11 2-12 0,24 8-60 0,-12-92 33 0</inkml:trace>
  <inkml:trace contextRef="#ctx0" brushRef="#br0">9848 13896 70 0,'12'-61'18'0,"24"13"2"0,12 36-9 0,-24 60-8 0,-1 25 1 0,-23-2 0 0,-23 11 0 0,-25-9 1 0,-1-27 1 0,15-21-2 0,34-14-2 0,71-22-1 0,35-2 0 0,-10 13-1 0,-60 0 1 0,-36-12-2 0,-12 12-56 0,1 0-27 0</inkml:trace>
  <inkml:trace contextRef="#ctx0" brushRef="#br0">10730 12703 89 0,'0'-34'5'0,"-13"-37"5"0,49 46 18 0,24 73-16 0,0 84-5 0,-37-14-3 0,-11-35 2 0,-24-12-2 0,-1-59 0 0,3-36 1 0,10-47-4 0,10-13 0 0,26 0 0 0,0 26 0 0,13 11-1 0,-2 34-1 0,0 60 1 0,-11 24-1 0,-24 2 1 0,-24-14 0 0,-11-36 1 0,10-10 1 0,13-60-2 0,36-13 0 0,12-11 1 0,13-1-1 0,-27 49 1 0,-11 23-2 0,13 34-1 0,-23 27 1 0,-1-1 0 0,-12-13 1 0,0 0 1 0,24-23-1 0,11-12 0 0,24-12-3 0,1-25 4 0,-11-21 0 0,-2-13 0 0,0-1-1 0,1 12 1 0,-24 24-3 0,0 35 3 0,-24 26 0 0,0 22-2 0,0-11 1 0,0-12 0 0,0-13-1 0,10-11 2 0,-10-1 0 0,13-34 1 0,-1-12-3 0,-1-12 3 0,50-37-3 0,10 47 1 0,1 26 1 0,-25 35-2 0,-23 24 0 0,0-13 2 0,-12-23-1 0,12-36 3 0,11-47-1 0,37 24-2 0,-26 34-3 0,-33 37 2 0,23 36 1 0,-13-1-1 0,-10-11 1 0,-1-12 0 0,-24-13-23 0,-12 0-100 0</inkml:trace>
  <inkml:trace contextRef="#ctx0" brushRef="#br0">11788 12598 5 0,'0'-13'12'0,"0"-11"22"0,13 0 11 0,-1 12-12 0,-12 35-20 0,-12 38-8 0,-11 33 0 0,11-10-4 0,12-13 1 0,22-34-2 0,27-14 2 0,23-35 0 0,-25-23-1 0,-11-12-1 0,-25-13 2 0,14-12-2 0,10 24 0 0,-11 25 0 0,-12 23 2 0,-12 59 3 0,-24 35-2 0,12-10 0 0,12-36-1 0,0-25 2 0,0-46 1 0,12-48-2 0,12 0-2 0,25-13 0 0,8 48-2 0,-8 24 1 0,-1 60-4 0,-13 36 5 0,1-1-1 0,-25-35-1 0,2-25 1 0,-13-23-18 0,-36-35-110 0</inkml:trace>
  <inkml:trace contextRef="#ctx0" brushRef="#br0">11956 12251 88 0,'0'0'36'0,"-25"48"-36"0,38-12 10 0,10-24 0 0,13-60-1 0,-23 0 0 0,-26 37-7 0,2 34-15 0,-25 13-100 0</inkml:trace>
  <inkml:trace contextRef="#ctx0" brushRef="#br0">10873 13394 108 0,'-36'-23'6'0,"12"12"14"0,36 11-6 0,71 0-9 0,155-25 0 0,131-11-3 0,72 13 0 0,-72 11-3 0,-142-13 2 0,-168 2 1 0,-83-1-7 0,-95 24-25 0,-83 36-51 0,141-25 39 0</inkml:trace>
  <inkml:trace contextRef="#ctx0" brushRef="#br0">10753 13609 58 0,'-47'-12'48'0,"-72"12"-42"0,70-11 24 0,38 11-19 0,47-13-6 0,59-11-2 0,120-23 4 0,142-1-2 0,131 25-5 0,12-14 0 0,-119 26 2 0,-190-12 5 0,-156-2 12 0,-46 13-11 0,-61-1-6 0,13 2-3 0,35 22-29 0,12 2-103 0</inkml:trace>
  <inkml:trace contextRef="#ctx0" brushRef="#br0">7586 15204 34 0,'0'-23'20'0,"-36"-1"-7"0,12-12 22 0,48-96 7 0,36 61-27 0,10 48-5 0,15 58-11 0,-27 61 3 0,-33 35-2 0,-14-12 2 0,-34-36 0 0,-13-23-1 0,1-48 1 0,22-12 2 0,2-12-3 0,22-37 0 0,37-10 0 0,47-37-1 0,25-9 1 0,-38 45 1 0,-57-1-2 0,-25 38 1 0,-36 23-1 0,-12 60-2 0,14 35 1 0,9 12 1 0,25 1-2 0,36-49 2 0,23-47 1 0,1-24-22 0,-13-24-92 0</inkml:trace>
  <inkml:trace contextRef="#ctx0" brushRef="#br0">8396 15550 98 0,'-24'-59'26'0,"1"22"-8"0,34 14-5 0,25 23-8 0,11 23 1 0,-11 48-1 0,-24 13-2 0,-12-36 1 0,-12-25-1 0,0-11-1 0,0 0 0 0,12-24 0 0,0-23 0 0,12-26-1 0,24 3 0 0,10-2-1 0,3 36 1 0,-1 24-2 0,-2 37 1 0,-10 34-1 0,-11-12 2 0,-14-11 1 0,-11 0 1 0,-11-14-5 0,22-21 4 0,-11-26-8 0,0-34-84 0,0 47 27 0</inkml:trace>
  <inkml:trace contextRef="#ctx0" brushRef="#br0">9073 15466 5 0,'0'-12'19'0,"-10"-11"8"0,10-1-9 0,0 24-13 0,0 0 22 0,0 12-5 0,0-12-5 0,0 0-8 0,0 12-2 0,0-12-1 0,0 0 3 0,0 10-7 0,0 3-1 0,0-1 1 0,0 0 0 0,0-12-1 0,0 13 1 0,-12-13 0 0,12 11-1 0,0-11 0 0,0 0 3 0,0-11-3 0,0 11-1 0,0 0 0 0,0 0 0 0,0 0 1 0,12-13-1 0,-12 13 0 0,0-12 1 0,0 12-1 0,10-12 0 0,-10-23 0 0,0 11 1 0,0-12-1 0,0 24 0 0,0 1 1 0,0 22-2 0,13 12 0 0,-13 38 0 0,0 22 1 0,0-1 1 0,-13 2-3 0,3-24 1 0,10-24 1 0,0-36 2 0,0-12 3 0,23-24-2 0,0-12-2 0,2 1 0 0,22 10 0 0,-10 3 0 0,-3-3-1 0,2 14 1 0,-23 12-2 0,-13 11 2 0,0 0-1 0,0 0-1 0,0 0 2 0,-13 0-1 0,13 0 0 0,-11 11-1 0,-1 1 1 0,-12 12 1 0,1-12-2 0,10 0 2 0,-11-1-2 0,13 12-1 0,-1-23 1 0,12 0 3 0,0 0-3 0,47 37 0 0,25 34-2 0,11 25 0 0,-11-13 3 0,-14-47 1 0,-45-36-20 0,-26-24-104 0</inkml:trace>
  <inkml:trace contextRef="#ctx0" brushRef="#br0">7574 14978 30 0,'0'-12'17'0,"-24"-12"24"0,24 0-13 0,24 24-19 0,36 24-1 0,22 48-2 0,14 11-4 0,-36 12 0 0,-60 24 1 0,-13-23-2 0,2-37 0 0,-14-34 2 0,14-38 1 0,-25-46-1 0,25-61-1 0,46-35 0 0,49 37-1 0,47 22 0 0,-12 0 4 0,-72 38-2 0,-35 45 1 0,-12 13-4 0,-25 13-20 0,3 34-113 0</inkml:trace>
  <inkml:trace contextRef="#ctx0" brushRef="#br0">7610 15014 90 0,'-12'-36'13'0,"36"-12"2"0,34 13 4 0,27 58-17 0,-14 61 2 0,-12 24 0 0,-23 22-2 0,-12-23 0 0,-24-35 0 0,-48-50 0 0,13-9 2 0,-14-48-2 0,26-37 1 0,23-71-2 0,59-1-1 0,37 50 1 0,-1 23 3 0,-11 23-2 0,-61 1-1 0,1 23-1 0,-12 11 1 0,-12 13-1 0,0 0 0 0,-25 25-1 0,14-2 2 0,-12 0-1 0,-25 27-1 0,-13 44-4 0,-21 38 5 0,-2 34-2 0,37-47 0 0,24-36 2 0,10-11-2 0,13-60 3 0,0-12 0 0,13-37 0 0,-2-22-1 0,1-12 3 0,-12-1-3 0,-23-36 2 0,-14 3 0 0,-10 33-1 0,-1 23-1 0,-11 26 1 0,23 12-1 0,24 11-1 0,-1 11 1 0,38-11 0 0,11-11 0 0,35 11 0 0,-11 0-1 0,0 47 0 0,-1 24 0 0,-23 13-1 0,-13 24 1 0,-23-37 1 0,-35-24 0 0,11-23 1 0,12-24 0 0,-1-37 1 0,26-57-1 0,23-49 1 0,11 36-1 0,25 23 0 0,-2 1 3 0,-9 58-4 0,-37 2 0 0,-24 23 0 0,-12 23-34 0,-12-10-65 0</inkml:trace>
  <inkml:trace contextRef="#ctx0" brushRef="#br0">12348 11085 51 0,'-11'0'2'0,"-48"0"0"0,-1 0 9 0,-35 12 13 0,-12 23-8 0,71-11-4 0,72-12-2 0,107-12-4 0,95 11-4 0,0 2 1 0,-37-1 1 0,-140-12 0 0,-122 12-1 0,-116 1-1 0,-62 21-1 0,1-10 0 0,84 12 1 0,129-36 0 0,61-12-1 0,96-24-1 0,58 1 0 0,1-1 2 0,-25 24 0 0,-94-12 0 0,-108 24 2 0,-155 11-3 0,-118 26-1 0,11 10 3 0,166-35-1 0,193-12-2 0,177-12 0 0,23-1-3 0,-58 13 5 0,-97-10-16 0,-70 10-113 0</inkml:trace>
</inkml:ink>
</file>

<file path=ppt/ink/ink30.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15135 15585 33 0,'0'-12'24'0,"13"1"-4"0,-13 58 18 0,-13 48-19 0,2 36-13 0,22-47-5 0,2-1-1 0,-2-35 0 0,-22 0-12 0,-2-37-18 0,2-35-50 0</inkml:trace>
  <inkml:trace contextRef="#ctx0" brushRef="#br0">15112 15596 70 0,'0'13'15'0,"-24"58"18"0,-1 0-18 0,14-34-9 0,11-25 2 0,0-48-1 0,36-48-4 0,0 25-1 0,-36 59-4 0,11 12 0 0,26 12 2 0,-3-1-17 0,-34-11-34 0,0 0-20 0</inkml:trace>
  <inkml:trace contextRef="#ctx0" brushRef="#br0">14564 15751 77 0,'0'0'5'0,"-12"37"16"0,-12 70 6 0,12 0-20 0,12-36-5 0,0-23 0 0,-11-12-8 0,-1-36-24 0,1-36-55 0</inkml:trace>
  <inkml:trace contextRef="#ctx0" brushRef="#br0">14505 15728 60 0,'-12'0'20'0,"1"23"-5"0,-2 2 8 0,-23-1-12 0,36-24-4 0,12-49-5 0,36-10 1 0,-25 47-4 0,0 36 4 0,-10 12-3 0,10 0-3 0,-10-12-20 0,-26-12-73 0</inkml:trace>
  <inkml:trace contextRef="#ctx0" brushRef="#br0">13873 15692 74 0,'0'0'0'0,"12"-12"10"0,0 108 22 0,0 34-17 0,-12-22-12 0,0-13 1 0,-12-47-3 0,12-36-14 0,-12-24-40 0,12 0 6 0</inkml:trace>
  <inkml:trace contextRef="#ctx0" brushRef="#br0">13897 15621 68 0,'0'0'0'0,"-12"-25"17"0,0 50 10 0,-12 34-11 0,-12-11-9 0,13 0-3 0,-13-24-2 0,23-12 1 0,13-12-1 0,0-12 0 0,13-37-3 0,10 2 2 0,13 12 0 0,-11 12-1 0,10 23-1 0,25 23 0 0,-24 0 4 0,-1 2-2 0,-24-2-10 0,2-23-26 0,-13 11-46 0</inkml:trace>
  <inkml:trace contextRef="#ctx0" brushRef="#br0">16041 15717 34 0,'0'0'0'0,"12"-25"24"0,-1 2-9 0,-11 0-6 0,24 10 7 0,-24 1 4 0,0 12-3 0,12 25-6 0,-1-2-10 0,2 12 1 0,-1 1-4 0,-12 0 4 0,0 0-3 0,11-13 3 0,-11 1-3 0,13 0 2 0,-1-12-1 0,-1-12 1 0,25 0 0 0,35 0 1 0,13-12-2 0,23 1 3 0,0 22-5 0,1-11 2 0,-13 12 0 0,12 12 0 0,-25-12 0 0,3-12 1 0,-14 0-3 0,-12 0 3 0,0-12-1 0,-10 12 1 0,9 0-1 0,-9-13 0 0,-26 13 1 0,2 0-2 0,-14 0 3 0,13 0-2 0,-11 0 0 0,10-11-1 0,-23-1 3 0,0 1-1 0,0-2 0 0,0-11-1 0,0 11 1 0,-12-9-1 0,12-2 1 0,0 12-2 0,-11-12 2 0,11 1-2 0,0 10 1 0,0 1-1 0,11 37 1 0,-11 22 1 0,0 1-1 0,-11-13 0 0,11-10 0 0,0-2 0 0,-13-12 0 0,13 2 0 0,0-13 1 0,-11 0 0 0,-2 12-1 0,2-12 1 0,-14 12-1 0,2-12 0 0,-13 11-1 0,-11 1 1 0,-13-1 0 0,13-11 2 0,-25 0-2 0,-24 0 1 0,-10-11-1 0,-13 11 1 0,-1 0-1 0,14 11 0 0,22-11 1 0,-11-11-2 0,-1 11 1 0,13-12 0 0,23 1 1 0,13 11-1 0,35-12 1 0,-1 12-1 0,2 0 0 0,-14 0 1 0,14-25 0 0,-12-34 1 0,23 24 0 0,0-13-2 0,12 12 2 0,-1 0-1 0,-11 36-1 0,0 0-2 0,0 48 0 0,0 12 2 0,11-1-1 0,-11-12 1 0,13-22-1 0,-13-2 2 0,0-23-2 0,0 0 1 0,0 12 1 0,12 12-1 0,12-12 0 0,12 0 0 0,35-12-2 0,36 13 2 0,47-13 3 0,25 0-2 0,0-13-3 0,-60 13 4 0,-36 0-4 0,-11-12 3 0,-1 12-2 0,-12 0 1 0,14-12 0 0,-26 12 1 0,-11 0-2 0,-24 0 2 0,-1 0-1 0,2-13 2 0,-1 13-3 0,-12-23 4 0,0 12-3 0,0-1 2 0,0 12-2 0,0 12-144 0</inkml:trace>
</inkml:ink>
</file>

<file path=ppt/ink/ink3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12790 15347 64 0,'0'0'0'0,"24"-36"3"0,47 24 2 0,61 12 1 0,22-11-3 0,24 11 0 0,25-12 0 0,-14 12-1 0,3 0 3 0,10-11-2 0,13 11 0 0,-1 0-2 0,12 11 0 0,11-11 1 0,3 0 2 0,-2 0-1 0,0 0-2 0,-13 0 2 0,-10 12-2 0,-12-12-1 0,-1 0 1 0,1 23-1 0,-14-11 1 0,3 12-1 0,-13-12 0 0,-1-1 1 0,1 2-1 0,-36-13 1 0,-12 12-1 0,-13-12 0 0,-10 0 1 0,-25 0 0 0,-11 0 0 0,-13 0-1 0,0 0 1 0,1 12 2 0,-12-12 0 0,0 0 0 0,-2 0-2 0,-9 0 0 0,-25 0 0 0,-12 0 2 0,12 0-1 0,0-24-1 0,12 11-10 0,11 2-93 0</inkml:trace>
</inkml:ink>
</file>

<file path=ppt/ink/ink3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1905 2858 47 0,'0'0'9'0,"0"-11"0"0,13-2-7 0,34-11 6 0,1 0 0 0,-12 24-4 0,-14-12-1 0,3 1 0 0,-25 11 3 0,-12 11 0 0,-47 12-5 0,-13 2 1 0,13-13 0 0,59-12-1 0,11 0-1 0,14 0 1 0,10-12-1 0,-11 12 1 0,-24 0-1 0,0 0-11 0,0 25-36 0,12-25 17 0</inkml:trace>
</inkml:ink>
</file>

<file path=ppt/ink/ink33.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11123 4143 34 0,'-12'-71'14'0,"-1"47"-9"0,13 37-4 0,0 58 12 0,0 59-5 0,0 0-5 0,13-9-1 0,-13-26 0 0,-13-35 0 0,2-37-1 0,11-12 0 0,-12-11 1 0,12 0 0 0,0-23-2 0,12-25 0 0,24-23 0 0,23-13-1 0,2-10 1 0,9 22-1 0,-10-11 1 0,-13 47 0 0,-24 11 0 0,-34 38-1 0,-36 24 2 0,-38 21 0 0,3 14 0 0,34-13 0 0,48 1-1 0,48-1 0 0,23 1 0 0,1-24-1 0,-26-1 2 0,-33-22-1 0,-1-2-1 0,35-11-38 0,-22-11-9 0</inkml:trace>
  <inkml:trace contextRef="#ctx0" brushRef="#br0">11837 4382 105 0,'-83'-48'26'0,"71"48"-25"0,71-13 0 0,0 2 0 0,12 11 0 0,14 0-7 0,-14 0-52 0,-47 0 6 0</inkml:trace>
  <inkml:trace contextRef="#ctx0" brushRef="#br0">11920 4547 30 0,'-11'0'16'0,"-38"13"4"0,38-13-3 0,11 0-7 0,36-24 4 0,10 1-10 0,51-1-4 0,10-12-39 0,-60 12-23 0</inkml:trace>
  <inkml:trace contextRef="#ctx0" brushRef="#br0">12420 4155 26 0,'-11'-12'16'0,"11"1"-12"0,0-1 2 0,11-13 3 0,-11 25-5 0,24-11-3 0,0-1 2 0,24 12-2 0,-12 12 1 0,-13 12 4 0,-11 23 4 0,-36-11-6 0,-12 12 0 0,0 0-3 0,36-25 0 0,13 38-1 0,35-3 0 0,-13 2 0 0,-35-25 1 0,-35 1 5 0,-60-24-3 0,-25 13-4 0,49-25-52 0,71 0 21 0</inkml:trace>
  <inkml:trace contextRef="#ctx0" brushRef="#br0">13278 4287 65 0,'-25'-13'21'0,"-93"37"-52"0,82-1-14 0</inkml:trace>
  <inkml:trace contextRef="#ctx0" brushRef="#br0">10384 5382 76 0,'-178'-23'15'0,"35"46"-17"0,119-12 4 0,48-11 0 0,95-11-1 0,130-49 0 0,145-24-1 0,106 13 1 0,12 0-1 0,-24 24-1 0,-130 10 1 0,-133 26 1 0,-141 22-2 0,-48 1-6 0,-47 0-14 0,-50-12-41 0</inkml:trace>
  <inkml:trace contextRef="#ctx0" brushRef="#br0">10372 5535 70 0,'-23'-10'21'0,"-97"10"-24"0,180 23-9 0,178-70 12 0,154-37 6 0,109 1-6 0,10 0 0 0,-69 23 1 0,-144 36 8 0,-167 24-1 0,-97 0-17 0,-21 37-68 0</inkml:trace>
  <inkml:trace contextRef="#ctx0" brushRef="#br0">17112 6728 4 0,'-96'-37'41'0,"14"24"-36"0,-36 3-4 0,-14 10 0 0,-11 23-1 0,12-11 4 0,0 0-3 0,-1 24-1 0,14-12 1 0,-1 11-1 0,0 13-1 0,-13 11 1 0,-10 25 0 0,12-1 0 0,10 13 0 0,1 22-1 0,-2 14 0 0,39 10-2 0,-2-11 3 0,1 37-1 0,-13 10-1 0,2 0 1 0,45-11 2 0,38-24-2 0,11 24 1 0,24-12-1 0,24 23-1 0,-2-23 1 0,26-12-3 0,24-1 2 0,11-23 2 0,12 24 0 0,0 12-2 0,12 0 0 0,36-36-32 0,-143-96 34 0</inkml:trace>
  <inkml:trace contextRef="#ctx0" brushRef="#br0">16398 10609 2 0,'155'47'8'0,"71"13"-6"0,11-1 0 0,-10-11 0 0,12-36-3 0,0 1 2 0,-26-50 0 0,-34 1 0 0,-48-12 5 0,-48-23-2 0,-12 0-2 0,25-47-1 0,-1-50-5 0,12 1 4 0,-35 37 1 0,-60 9-2 0,-24-34 1 0,-24-82-1 0,24-37 1 0,36 60 1 0,-24 59-2 0,-48 1 2 0,-35-49 0 0,-24-23 1 0,12 12-1 0,35 47-1 0,0 12-3 0,-11 12-15 0</inkml:trace>
  <inkml:trace contextRef="#ctx0" brushRef="#br0">17791 7096 4 0,'-36'-47'10'0,"13"-37"-9"0,-1 2 4 0,-24 21 0 0,-23 14-3 0,-49 11-2 0,2 0 0 0,-2-10 1 0,13-4 2 0,-12 16 0 0,12 9-3 0,36 37-25 0</inkml:trace>
  <inkml:trace contextRef="#ctx0" brushRef="#br0">22793 7490 20 0,'-48'-96'-1'0,"-24"24"-7"0,24-47 5 0,12-25 7 0,-22 2 1 0,-27 24-3 0,-33 34-2 0,-49 26-1 0,13-26 1 0,23 0 0 0,-48 24 0 0,-23 12-1 0,-25 14 2 0,-24 9-2 0,2 25 1 0,23-12 1 0,23-1 0 0,25 13-1 0,-1 25-1 0,-11 34 1 0,-1 12-1 0,12 2 1 0,37-2 0 0,58 1 1 0,25-1 0 0,23 36-1 0,0 24 0 0,1 24-1 0,-1 0 1 0,0 11-1 0,0 1 1 0,25 0 1 0,-2-1-1 0,26 12-1 0,-2 25 0 0,13 0 1 0,12-13 0 0,-13-11 0 0,13-12 1 0,24-25 0 0,23-22 0 0,25-1 0 0,22-23-1 0,25-25 1 0,24-12-1 0,35-23 2 0,24-36-2 0,1-36 0 0,11-12 0 0,0 24 0 0,-37-11-3 0,-21-13 1 0,-14-35 1 0,-24-14 2 0,2 3-2 0,-25-13 0 0,-37-23 0 0,-9-14 1 0,-14 1 0 0,12-11 1 0,23 34-1 0,3-10 1 0,22-25-2 0,-13 0 1 0,-46 13 1 0,-72-2-1 0,-47-11 2 0,-49-23 5 0,-23-2-3 0,36 75-3 0,23 105-29 0</inkml:trace>
  <inkml:trace contextRef="#ctx0" brushRef="#br0">24626 9418 22 0,'-12'-12'11'0,"-107"-49"-5"0,-23 51-7 0,-49-14 1 0,0 12 0 0,-11 24 1 0,-12 47 1 0,-13 25-2 0,1-25 0 0,0 1 2 0,0-25 1 0,11 1-1 0,24 0-2 0,1 10 2 0,1-21-2 0,-3 0 1 0,-10-14-1 0,-13 37 5 0,25-2-6 0,11 38 3 0,24-13-3 0,23 13 2 0,-9 47 3 0,-2 35-2 0,12 26-2 0,12-3 0 0,59 14 3 0,36 36 0 0,24 22-3 0,48-34 1 0,23-14 1 0,47-10 4 0,14-12-5 0,23-12-1 0,47-24-1 0,25-13 3 0,11-24-1 0,12-22 0 0,11-60-1 0,2 0 2 0,-37-24-2 0,1-12 3 0,-25-25-1 0,-11-9-1 0,11-26-2 0,24-12 1 0,11-11 0 0,3 1-1 0,-14-15 1 0,-12 14 1 0,-11-13-3 0,-37 2 3 0,-23-26-1 0,12 1 2 0,-1-47-7 0,-22 11 5 0,-37 13 1 0,-59-2-1 0,-12-11 1 0,11-35-7 0,13-24 2 0,-12 47 4 0,-25 49-1 0,-11-3 2 0,-23-34 3 0,-1-58-3 0,-12 45 0 0,11 50-2 0,-9 10-1 0,-2-22 2 0,-1 11 1 0,-20 35 1 0,-4 25-2 0,-23 11-3 0,-10 13-2 0,-27-13 4 0,3 12-1 0,-60 36-7 0,-1 23-37 0</inkml:trace>
  <inkml:trace contextRef="#ctx0" brushRef="#br0">8658 13061 62 0,'-1'0'10'0,"-10"-11"11"0,-1-2-4 0,12 13-2 0,12-12-6 0,34 0-1 0,15 1-4 0,10 11 0 0,-47 0-3 0,-12 0 7 0,-48-12-2 0,-24 1-4 0,-47-2-1 0,84 1 2 0,35 12-2 0,12-12-1 0,11 24-24 0,-12 24-84 0</inkml:trace>
  <inkml:trace contextRef="#ctx0" brushRef="#br0">11230 13084 66 0,'0'0'28'0,"0"0"-12"0,0 0 1 0,24-11-2 0,47-1-4 0,11 1-6 0,-21-2-2 0,-25 1 1 0,-25 0 1 0,-47 1-4 0,-36-1 2 0,-10 24-2 0,11-1 0 0,60 1-1 0,22-12 0 0,12 12 0 0,25 12-45 0,-37-12-43 0</inkml:trace>
  <inkml:trace contextRef="#ctx0" brushRef="#br0">9134 13216 75 0,'0'-11'13'0,"11"-2"-13"0,25 13-3 0,12 0-2 0,-12 0 6 0,23 0 6 0,1 0 4 0,0 0 4 0,-25-24-4 0,-24 24-3 0,-47 0-4 0,-34 12-3 0,10 0 3 0,49-12-1 0,11 0-2 0,35 13-12 0,25-2-87 0</inkml:trace>
  <inkml:trace contextRef="#ctx0" brushRef="#br0">12003 13037 84 0,'13'-12'9'0,"-26"12"14"0,13 0-3 0,48-12-8 0,24 1-6 0,-13 11-4 0,-47 0 0 0,-47 0 2 0,-73 0-2 0,13 0 1 0,70 0-6 0,61 0-62 0,-23 11 7 0</inkml:trace>
  <inkml:trace contextRef="#ctx0" brushRef="#br0">10123 13264 110 0,'0'0'0'0,"-48"-36"15"0,59 24-12 0,85-12 5 0,11 12-1 0,-12 0-4 0,-84 12 1 0,-57 0-1 0,-26 12-3 0,36 0 1 0,48 1-35 0,24-2-43 0</inkml:trace>
  <inkml:trace contextRef="#ctx0" brushRef="#br0">12908 13180 117 0,'-23'-35'18'0,"23"45"-20"0,48-10 2 0,-25 0 1 0,-23 0 5 0,-48 0-2 0,-24 0-1 0,1 13-16 0,35-1-75 0</inkml:trace>
  <inkml:trace contextRef="#ctx0" brushRef="#br0">7610 13252 64 0,'0'0'12'0,"-12"-13"3"0,12 2 6 0,0-1-5 0,12 12-12 0,22 0 3 0,2-11-3 0,13 11 0 0,-26 11-2 0,-10-11 2 0,-37 0 4 0,-37 0-8 0,15 0 4 0,-2 0-2 0,36 0 0 0,0 0-2 0,36 12 3 0,12-12-1 0,22 0-2 0,-33 0 1 0,-14 11 1 0,-22-22-1 0,-25 11 1 0,11 0-1 0,3-12-5 0,22 24-151 0</inkml:trace>
  <inkml:trace contextRef="#ctx0" brushRef="#br0">7657 13287 84 0,'0'0'0'0,"-13"-11"17"0,26 11 8 0,35 0-14 0,-1-12-4 0,-10 12 0 0,-3 0-2 0,-21-12 3 0,-13 12-2 0,-13 0-1 0,-21 0-4 0,-26 0-1 0,11 0 1 0,26 0 2 0,10 0-1 0,38 0-2 0,11 0 0 0,24 0 1 0,-36 0-1 0,-13 12 1 0,-11-12 3 0,-24 0-2 0,-11 0 0 0,-1-12-1 0,11 24-47 0,25 0-59 0</inkml:trace>
  <inkml:trace contextRef="#ctx0" brushRef="#br0">13552 13084 79 0,'0'0'0'0,"-48"13"15"0,36-13 9 0,48 0 0 0,34 0-10 0,27 0-4 0,-38-13-5 0,-36 13 2 0,-23 0-3 0,-11 0-2 0,11 0-22 0,36 13-59 0,-25-13 30 0</inkml:trace>
  <inkml:trace contextRef="#ctx0" brushRef="#br0">14469 13134 46 0,'0'0'0'0,"-12"0"32"0,0 0-6 0,12 0-7 0,0 0-4 0,12 0-8 0,13-13-1 0,9 13 0 0,2 0-1 0,-24 0-1 0,-1 13-137 0</inkml:trace>
  <inkml:trace contextRef="#ctx0" brushRef="#br0">15195 13061 86 0,'-36'0'9'0,"25"0"8"0,11 0-6 0,-13 0 3 0,13 0 0 0,13 0-10 0,45 12 1 0,14-12-2 0,-12 0 0 0,-36 0 1 0,-12 0 0 0,-12-12 2 0,0 12-4 0,-12 0-1 0,0 0-3 0,12 0-96 0,0 0 44 0</inkml:trace>
  <inkml:trace contextRef="#ctx0" brushRef="#br0">10849 14633 78 0,'-12'-84'21'0,"12"49"5"0,0 35-7 0,12 60-6 0,0 106-4 0,0 24-7 0,-2-35 3 0,3-48-2 0,-1-59 0 0,-12-36 4 0,0-49 1 0,-25-45-6 0,15-25 0 0,-2-24 1 0,12-12-1 0,0 12-1 0,12 47 0 0,23 50-3 0,37 21 0 0,10 60 0 0,-10 1 1 0,-60 12 0 0,-35-26 2 0,-49 16 0 0,-11-39-2 0,59 1-30 0,35-12-98 0</inkml:trace>
  <inkml:trace contextRef="#ctx0" brushRef="#br0">11849 14145 108 0,'-12'-60'4'0,"12"-11"-1"0,36 24 15 0,-36 34 1 0,-36 60-11 0,-35 132-1 0,-13 94-3 0,60-22-2 0,72-60-4 0,34-60 2 0,26-60 0 0,-73-47 3 0,-10-35-2 0,-14-14-32 0,-11 13-84 0</inkml:trace>
  <inkml:trace contextRef="#ctx0" brushRef="#br0">12028 14585 52 0,'-12'-24'28'0,"12"-23"-7"0,12 11 2 0,11 11-7 0,1 25-7 0,24 50-2 0,0 21-5 0,-25-12 0 0,-12 0 2 0,-34-22 0 0,-11-3-1 0,21-34 1 0,1-23 1 0,24-1-5 0,12-23-3 0,11 11 1 0,1 11 2 0,0-9 0 0,0-3 0 0,-1 3 0 0,-11 21 0 0,-12 1 0 0,-12 0 0 0,0 12 1 0,0-13-1 0,0 13-1 0,11-11 2 0,-11 11-1 0,0 0 0 0,0 0-2 0,0 0-9 0,0 0-13 0,0 0-16 0,-11 11-49 0</inkml:trace>
  <inkml:trace contextRef="#ctx0" brushRef="#br0">12099 14240 35 0,'0'0'9'0,"0"-24"12"0,12 12-5 0,0-12-6 0,-12 12 4 0,0 0 1 0,0 12-4 0,0 0 0 0,12 48-1 0,-12 59-3 0,24 35-4 0,-24-10 1 0,12-38 1 0,-12-33-1 0,0-25-1 0,0-12-2 0,0-1 1 0,0-12-1 0,0-22 7 0,0-12-7 0,23-25-1 0,13 0 1 0,0-23-1 0,-24 23 0 0,0 0-2 0,10 14 1 0,3 21 1 0,-1-11 0 0,-1 11 0 0,-10 2 1 0,-13 11-2 0,0 0 1 0,0 0 0 0,0 11-3 0,-24 14 3 0,-1 23 1 0,-11-13-1 0,2 1 3 0,-2-12-3 0,12 0 1 0,11-11-1 0,2-13 0 0,11 0 2 0,11 0-2 0,38 11-1 0,-1 36 0 0,11 13 0 0,-11-25 1 0,-37-23 1 0,1-12 1 0,-12 0 2 0,0-23-2 0,12 11-7 0,-12 0-28 0,13 12-94 0</inkml:trace>
  <inkml:trace contextRef="#ctx0" brushRef="#br0">12552 14788 19 0,'0'0'0'0,"11"12"40"0,1-12-25 0,0-24 1 0,12 11 7 0,-12 2 3 0,-12 22-5 0,12 37-16 0,0 25-2 0,12-2 0 0,-12-12 0 0,-2-35 1 0,-10-24 3 0,0-24 0 0,-22-60-5 0,10-12 1 0,0 50-2 0,0-2 0 0,12 37-2 0,12 58-3 0,0 24 3 0,-12 12-1 0,12-24 2 0,0-34 1 0,-12-25 4 0,-12-72-3 0,0 1 2 0,0 47-4 0,12 24 0 0,0 0-2 0,0 12-7 0,12-12-29 0,-12 0-71 0</inkml:trace>
  <inkml:trace contextRef="#ctx0" brushRef="#br0">13076 13846 20 0,'0'-23'8'0,"0"-1"8"0,0 12-5 0,0-11-1 0,11 0 1 0,-11 10-5 0,0 13-4 0,12 36 7 0,12 83-2 0,0 107 0 0,12 143-2 0,-24-143 0 0,-12 0-1 0,12-59-2 0,-2-95 0 0,-10-60 1 0,-10-83-38 0,10 11-9 0,10 12-4 0</inkml:trace>
  <inkml:trace contextRef="#ctx0" brushRef="#br0">13409 14359 33 0,'0'0'0'0,"0"-36"21"0,12-10-4 0,12-4-5 0,23 27 0 0,25 23-4 0,-38 73-1 0,-9 21-2 0,-25-12-1 0,-25-21-1 0,4-49 0 0,21-12 1 0,0-60-3 0,21-35-1 0,28 12-1 0,-26 22 1 0,-10 61 0 0,-26 13-1 0,-10 45 3 0,10 26-2 0,26 0-2 0,35-13-29 0,23-23-55 0</inkml:trace>
  <inkml:trace contextRef="#ctx0" brushRef="#br0">14004 14621 64 0,'0'0'4'0,"-12"-13"0"0,35-34 14 0,-10-11-4 0,-13 21 1 0,0 37-6 0,0 0-7 0,12 71 1 0,0 13 0 0,12-13-1 0,-12 0 1 0,-36-34 1 0,-25-3-3 0,-21-21-27 0,10-60-82 0</inkml:trace>
  <inkml:trace contextRef="#ctx0" brushRef="#br0">13933 14359 67 0,'-48'-11'2'0,"48"-14"-42"0,12 25 16 0</inkml:trace>
  <inkml:trace contextRef="#ctx0" brushRef="#br0">14267 13967 77 0,'0'0'0'0,"34"118"12"0,50 85 9 0,-60 12-11 0,-48-39-6 0,-60-21-2 0,2-94-8 0,46-61-62 0,36-11 28 0</inkml:trace>
  <inkml:trace contextRef="#ctx0" brushRef="#br0">11407 16121 63 0,'-11'-12'23'0,"35"48"2"0,24 72-5 0,-1 34-15 0,1-24 2 0,-36-34 0 0,-12-60 0 0,-12-48 2 0,-24-71-2 0,-23-95-3 0,23-13 1 0,36 84-4 0,24 83-7 0,47 48 1 0,-10 49 6 0,-38-3-3 0,-83 2 4 0,-35-12-10 0,46-13-45 0,49-35-44 0</inkml:trace>
  <inkml:trace contextRef="#ctx0" brushRef="#br0">12182 15621 136 0,'-59'96'2'0,"-25"106"9"0,25 0 0 0,46-47-8 0,85-48-3 0,37-71-3 0,21-24-12 0,-11-24-65 0,-107 12 34 0</inkml:trace>
  <inkml:trace contextRef="#ctx0" brushRef="#br0">12491 15990 88 0,'0'-24'14'0,"-11"48"8"0,11 84-1 0,11 10-12 0,2-47-4 0,-1-34 0 0,-12-37 3 0,0-37-2 0,0-47-4 0,24 2-1 0,23-25 0 0,13 24 1 0,-24 35-1 0,-36 24-1 0,0 37-1 0,-48 58 2 0,12 24 2 0,36 12-2 0,48-49-1 0,47-21-1 0,-1-37-37 0,-9-24-103 0</inkml:trace>
  <inkml:trace contextRef="#ctx0" brushRef="#br0">12992 16109 104 0,'0'-24'11'0,"12"12"16"0,24 12-14 0,0 36-7 0,-2 24-1 0,-21-26 0 0,-26 16 4 0,-21-3-1 0,-14-12-3 0,37-12-1 0,11-10-2 0,34-13 0 0,50-24 1 0,11 1-3 0,-36 11 1 0,-59 12-2 0,0-12-36 0,0-12-107 0</inkml:trace>
  <inkml:trace contextRef="#ctx0" brushRef="#br0">13362 15751 98 0,'0'-34'25'0,"11"139"0"0,37 123-10 0,23-25-8 0,-35-73-3 0,-12 0-3 0,-24-81-3 0,-24-73-93 0,12 12 41 0</inkml:trace>
  <inkml:trace contextRef="#ctx0" brushRef="#br0">13838 15633 75 0,'-12'-24'19'0,"12"0"8"0,59 35-5 0,12 73-9 0,1 24-8 0,-48-13 0 0,-36-47 2 0,-13-36 0 0,2-60-4 0,35-35-7 0,48-25 0 0,23 25 3 0,-47 47 1 0,-36 24 0 0,-12 60 3 0,-12 35 0 0,12 1-2 0,35-13-2 0,26-24-28 0,34-22-44 0,-59-25 11 0</inkml:trace>
  <inkml:trace contextRef="#ctx0" brushRef="#br0">14516 15859 95 0,'-11'0'17'0,"11"24"17"0,0 24-19 0,0-2-7 0,11-9-2 0,-11-1-1 0,-11-1-3 0,-1-11-5 0,-12-35-27 0,-12-37-36 0,12 12 1 0</inkml:trace>
  <inkml:trace contextRef="#ctx0" brushRef="#br0">14421 15573 84 0,'-12'-23'26'0,"0"11"-25"0,24 12-43 0,-12-13-2 0</inkml:trace>
  <inkml:trace contextRef="#ctx0" brushRef="#br0">14731 15336 134 0,'0'0'3'0,"35"95"1"0,60 83 15 0,-35 1-15 0,-84-1-1 0,-95 13-36 0,36-108-71 0</inkml:trace>
  <inkml:trace contextRef="#ctx0" brushRef="#br0">12516 17346 87 0,'0'0'0'0,"-36"-10"5"0,60 104 8 0,24 27-6 0,-1-39 0 0,-23-10 1 0,-24-60 5 0,-36-48 1 0,-24-144-19 0,49 3 14 0,47 69-6 0,11 73-4 0,13 58-1 0,-36 25 1 0,-48 12 0 0,-144 83-62 0,168-143-27 0</inkml:trace>
  <inkml:trace contextRef="#ctx0" brushRef="#br0">13076 16835 120 0,'11'-23'5'0,"-11"118"11"0,-36 107-5 0,2 35-11 0,68-69-4 0,25-97 14 0,84-11-10 0,25-49-45 0,-85-22-54 0</inkml:trace>
  <inkml:trace contextRef="#ctx0" brushRef="#br0">13396 17074 110 0,'-34'-59'15'0,"21"59"-12"0,37 34 14 0,24 74-9 0,-1-1-1 0,-35-35-1 0,-12-72 1 0,12-36 1 0,36-60-4 0,23-22 0 0,-12 22-2 0,-46 71-1 0,-13 25-2 0,-36 84 0 0,-23 12 2 0,48-13-1 0,45-47 1 0,50-25-7 0,-2-11-38 0,-10 25-28 0,-60-13 13 0</inkml:trace>
  <inkml:trace contextRef="#ctx0" brushRef="#br0">13992 17157 52 0,'0'-12'13'0,"0"-13"30"0,0 2 1 0,0 12-29 0,12 11-11 0,36 0-1 0,0 11-1 0,-13 37 0 0,-12 23 3 0,-23-12 0 0,-11-10-1 0,-1-37-3 0,48-2-1 0,0 15-1 0,-13 0 2 0,-46-14 0 0,-49 1-16 0,1-35-41 0,35-2-53 0</inkml:trace>
  <inkml:trace contextRef="#ctx0" brushRef="#br0">14373 16776 136 0,'0'13'13'0,"12"176"-8"0,48-10 16 0,-23 10-11 0,-14-34-15 0,-12-82-9 0,12-25-131 0</inkml:trace>
  <inkml:trace contextRef="#ctx0" brushRef="#br0">14850 16739 84 0,'0'-46'9'0,"11"46"11"0,14 46 11 0,-14 62-15 0,13 10-5 0,-12-34-4 0,12-24-3 0,-24-49 1 0,0-34 2 0,-24-48-3 0,12 0-3 0,12 10-1 0,24 2 0 0,-12 13 0 0,0-4-1 0,-12 4 1 0,0 34-10 0,0 24-106 0,12 0 53 0</inkml:trace>
  <inkml:trace contextRef="#ctx0" brushRef="#br0">14743 16681 82 0,'0'0'0'0,"-36"-47"21"0,47 22 2 0,49 25-8 0,48 59-1 0,-13 49-6 0,-59-1 0 0,-60-12 0 0,-36-47-3 0,24-36 0 0,36-60-3 0,36-59-3 0,36-24-2 0,-25 24 2 0,-23 59 0 0,-24 35 2 0,0 74 3 0,-13 58 2 0,13-12-5 0,36-23-2 0,60-49-27 0,11-23-75 0,-95-12 57 0</inkml:trace>
  <inkml:trace contextRef="#ctx0" brushRef="#br0">15493 16789 90 0,'0'0'0'0,"-36"-37"28"0,23 37-24 0,2 0 33 0,11 0-30 0,11 48 2 0,38 23-2 0,-13 36 2 0,-1-11-3 0,-35-37 0 0,-47-11-7 0,-26-48-41 0,16-72-106 0</inkml:trace>
  <inkml:trace contextRef="#ctx0" brushRef="#br0">15374 16526 113 0,'-24'-24'1'0,"12"1"-19"0,48-14-68 0</inkml:trace>
  <inkml:trace contextRef="#ctx0" brushRef="#br0">15587 16287 89 0,'0'0'0'0,"72"96"25"0,48 105 10 0,11 27-25 0,-109-2-9 0,-128 11-8 0,-97-11-127 0</inkml:trace>
  <inkml:trace contextRef="#ctx0" brushRef="#br0">10742 14834 22 0,'0'0'3'0,"-12"13"2"0,12-1 8 0,-13-12-3 0,2 12-1 0,-1-12-2 0,-24 0-1 0,0 0 0 0,-12 0-1 0,-11-24-3 0,-25 11 0 0,2-10 1 0,-14 0-1 0,25-2 0 0,-12-9 0 0,-13-37-1 0,-11-13 1 0,0-24 0 0,0-23 0 0,35 0-1 0,13 12 0 0,-2-12 2 0,15 12-1 0,-2 12-1 0,0 12 0 0,13-12 0 0,10 35-1 0,14 24 1 0,-1 2-1 0,12 9 0 0,-24-22 2 0,1 34 0 0,10 14-2 0,-11 11 2 0,13-12-2 0,-1 35 0 0,-1 48-2 0,-23 13 2 0,25-13 0 0,-1-34 0 0,12-13 1 0,0-35 4 0,-13-26-3 0,13-10-1 0,0-24 0 0,49 10 0 0,-13 49-1 0,-1 1 1 0,1 22 0 0,12 1-1 0,-1-1 1 0,1 14-2 0,0 11-56 0,-48-36 4 0</inkml:trace>
  <inkml:trace contextRef="#ctx0" brushRef="#br0">13849 15026 31 0,'-11'-12'23'0,"-14"0"-4"0,2-1 4 0,10 13 0 0,13 0-14 0,61-11-4 0,57-1-3 0,2 1 1 0,-61 11-2 0,-47 0 2 0,-24 0 2 0,-83 23-4 0,-23 1 0 0,9 0-2 0,62-24 3 0,47 12-2 0,24-12 1 0,59 0-1 0,0-12 2 0,-24 0-1 0,-22 0 1 0,-74-1 6 0,-45 26-10 0,-13 11 3 0,34-12-2 0,50 0 2 0,35-2-2 0,35-10 3 0,25 0-3 0,-36-10 4 0,-25-2-3 0,-12 0 3 0,-11 12-1 0,0 0 0 0,0-12-2 0,0 12 2 0,0 12-3 0,13-12 2 0,-13-12 0 0,0 12-1 0,12 0 0 0,-12-12 0 0,0 12 0 0,0 0 0 0,12 0 1 0,-12 0-1 0,0 0 1 0,0-13-1 0,12 13 0 0,-12 0 0 0,0-11-2 0,0 22-36 0,-36 26-69 0</inkml:trace>
  <inkml:trace contextRef="#ctx0" brushRef="#br0">12457 15395 67 0,'-25'-25'24'0,"50"14"-22"0,34-25 1 0,36 24-6 0,-13 12-71 0</inkml:trace>
  <inkml:trace contextRef="#ctx0" brushRef="#br0">12729 16823 63 0,'-23'-11'8'0,"23"-1"7"0,36-12-4 0,47 12-11 0,36 24-85 0</inkml:trace>
  <inkml:trace contextRef="#ctx0" brushRef="#br0">13588 17978 31 0,'-11'-12'6'0,"-2"1"1"0,37-1 12 0,22-12-14 0,39 0-39 0,-63 24 5 0</inkml:trace>
  <inkml:trace contextRef="#ctx0" brushRef="#br0">21476 7285 31 0,'0'-7'7'0,"-7"-15"11"0,-1 1 0 0,8 7-4 0,0 14-9 0,8 50 1 0,-8 27 2 0,7 8-1 0,-7-22-1 0,14-7-3 0,-7-28 0 0,-7-14 0 0,0-6 2 0,-21-23-2 0,6-6-2 0,-5 0 0 0,5 0 0 0,1 0-1 0,0 0 0 0,7-1 1 0,0 15-1 0,0 1 0 0,7-2-1 0,7 16 1 0,0 20 0 0,7 0 1 0,15 7-1 0,-9-7 0 0,-5 8 0 0,6-23 1 0,-7-6-1 0,-7-7 1 0,14-28 0 0,0-14 1 0,7-14-3 0,0 20 2 0,-7 9-1 0,-13 12 0 0,-2 15 0 0,-12 0 2 0,-2 15-2 0,-6 12 1 0,-14 16 0 0,7-1-2 0,0-7 3 0,0-13-1 0,14-16 0 0,0-6 0 0,0 0-1 0,7-6 0 0,0-2 1 0,-7-13 0 0,7 0-1 0,-7 14 0 0,-1 7-2 0,16 0-38 0,-1 0-47 0</inkml:trace>
  <inkml:trace contextRef="#ctx0" brushRef="#br0">21412 7278 35 0,'0'0'2'0,"-7"0"15"0,7 0-11 0,7 14 3 0,0 21 2 0,8 21-4 0,-2 14 2 0,-6 1-5 0,0-22-2 0,8-14 0 0,-15-13 0 0,0-8 0 0,-7-14 1 0,-1-7-1 0,-6-8 0 0,-7 8-2 0,7-14 1 0,7-7-1 0,0 14 1 0,0 0-1 0,7 0 0 0,0 14 0 0,0 0-1 0,7 14 1 0,0 0 0 0,7-6 0 0,-14-2 0 0,7-6 0 0,1 0 0 0,-1 0 1 0,-1-6-1 0,-6 6 0 0,0 6 0 0,0-6-1 0,7 7 1 0,-7 0 0 0,7 0 0 0,-7-7 0 0,8 0 0 0,-8 0 0 0,7-7 0 0,-7 0-1 0,0 7 1 0,0 0 0 0,0-7 0 0,0 7 0 0,0 0 0 0,6 0-1 0,2-6-8 0,-8-2-13 0,7 8-49 0</inkml:trace>
  <inkml:trace contextRef="#ctx0" brushRef="#br0">17541 10424 35 0,'0'0'0'0,"-35"7"26"0,28 7-10 0,7-8 3 0,7-12-2 0,21-23-11 0,14-6 0 0,14 0 0 0,-6 0 0 0,-16 20 0 0,-5 2-1 0,-15-1 1 0,6-1-2 0,-5 9-2 0,6-1-1 0,-21-1 0 0,0 8 1 0,0 0-14 0,-14 15-38 0,0-1-26 0</inkml:trace>
  <inkml:trace contextRef="#ctx0" brushRef="#br0">17597 10226 66 0,'-7'0'3'0,"0"-13"15"0,14-1 4 0,14 6-9 0,29 1-5 0,-2 0-3 0,2-7-1 0,-1 7-1 0,-14 0-1 0,-21 14-2 0,-14 0 2 0,0-7 0 0,0 8 0 0,0-8 0 0,0 13-1 0,-7 9-1 0,0 26 0 0,-6-6 1 0,5 1 2 0,1-8-1 0,0-21 1 0,7 1-2 0,-7-15 0 0,7 6 2 0,0-12 4 0,0-1-7 0,0 7-23 0,0-15-92 0</inkml:trace>
  <inkml:trace contextRef="#ctx0" brushRef="#br0">24720 10677 46 0,'0'0'3'0,"-7"-14"5"0,14 7 2 0,8 14 1 0,-2 0 5 0,2 36-1 0,-1 34-5 0,0 21-4 0,-7-28-1 0,7-20-2 0,-7-1 2 0,7-14-4 0,-7-14 6 0,-7-21-27 0,-7-13-82 0</inkml:trace>
  <inkml:trace contextRef="#ctx0" brushRef="#br0">24720 10698 68 0,'0'0'0'0,"-13"-21"15"0,5 28-2 0,1 28 5 0,-14 7-9 0,0 1-2 0,-7-8-2 0,21-21-1 0,0-7 5 0,7-14-5 0,0-21-2 0,21-14-1 0,7-8-1 0,-14 15-2 0,0-7 0 0,8 7 1 0,-9 14 16 0,9 13-16 0,6 16-1 0,0 13 2 0,-7 0-1 0,7-7 1 0,1 7-1 0,-8-14 2 0,-1 0-17 0,-13-7-92 0</inkml:trace>
</inkml:ink>
</file>

<file path=ppt/ink/ink34.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11896 1822 42 0,'-11'-36'7'0,"11"25"0"0,-25 45 1 0,-22 26 12 0,22 24-7 0,25 35-6 0,0-12-3 0,0 12 0 0,-22-24-2 0,-2-22 2 0,24-39-2 0,46-22 0 0,51-37 0 0,-2-9-2 0,-12-3 0 0,-11 3-9 0,-25 9-23 0,1 13-39 0</inkml:trace>
  <inkml:trace contextRef="#ctx0" brushRef="#br0">11766 2167 77 0,'-24'-24'1'0,"24"0"-1"0,107-10-1 0,36-39 1 0,-36 37-8 0,-47 13-31 0,-37 11 16 0</inkml:trace>
  <inkml:trace contextRef="#ctx0" brushRef="#br0">11837 1822 68 0,'0'0'0'0,"-49"-47"10"0,85-3-9 0,49-8 2 0,22-2-3 0,25 13-23 0,-62 36-25 0</inkml:trace>
  <inkml:trace contextRef="#ctx0" brushRef="#br0">12635 2060 73 0,'-36'-12'7'0,"12"-1"-1"0,96-34-4 0,59-11 4 0,-1 8-2 0,-34 27-3 0,-24 12-4 0,-38-1-30 0,-34 12-21 0</inkml:trace>
  <inkml:trace contextRef="#ctx0" brushRef="#br0">12885 1667 29 0,'-24'-13'41'0,"-1"109"-26"0,38 59-6 0,23 0-6 0,12 0-5 0,-1-25-48 0,-35-106 17 0</inkml:trace>
  <inkml:trace contextRef="#ctx0" brushRef="#br0">13492 1691 87 0,'-12'13'2'0,"-47"129"6"0,47-12-5 0,35-34 2 0,-10-49 2 0,-1-23-3 0,-12-36 4 0,-25-71-5 0,-11-60-2 0,25 0-2 0,-1 48 6 0,24 0-8 0,35 11 2 0,1 37 0 0,0 59 1 0,1 71 3 0,8 60-4 0,-8-47 1 0,-13-62 2 0,-1-34 4 0,24-84-3 0,-11-21 1 0,47-50-3 0,-23 107-2 0,-24 96 3 0,11 70 1 0,-11 49-4 0,-12-83 2 0,-36-25-9 0,-48 36-69 0,35-82 32 0</inkml:trace>
  <inkml:trace contextRef="#ctx0" brushRef="#br0">11611 3036 106 0,'-36'0'3'0,"-203"-13"0"0,169 38-3 0,117-37 1 0,155-72 9 0,168-21-1 0,154-16-10 0,47 3 3 0,-11-3-4 0,-85 27 7 0,-117 12-4 0,-238 69-3 0,-108 1-4 0,-60 0-12 0,-72 24-29 0,2 13-5 0</inkml:trace>
  <inkml:trace contextRef="#ctx0" brushRef="#br0">10980 3358 116 0,'0'0'0'0,"-84"-25"1"0,168 25-4 0,202-94-1 0,178-49 9 0,131-1-2 0,36 14 0 0,-23 23-1 0,-96 11 8 0,-155 25-1 0,-144 35 1 0,-152 11 0 0,-61 15-3 0,0 20-33 0,0 63-86 0</inkml:trace>
</inkml:ink>
</file>

<file path=ppt/ink/ink35.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10861 12167 47 0,'0'0'0'0,"0"-11"8"0,0-1 7 0,-12 12-5 0,12 0-1 0,0-11-1 0,0-1-1 0,-12-13-1 0,-12 25-2 0,0-11-1 0,-12-1 0 0,0 1 0 0,2-2-1 0,9 13 0 0,1-12 0 0,0 24-2 0,-12 1 1 0,0 10-1 0,-11 1 2 0,0-12-2 0,-2 11 1 0,13-11 0 0,2-12-1 0,-2 24 1 0,0-12 0 0,-11 0-1 0,-2 12 1 0,15-1-1 0,10 14 1 0,-12 10-1 0,12-23 0 0,12 23 0 0,-12 13-2 0,-1-12 3 0,15-1-1 0,-2 13-1 0,12-1 2 0,0 1-1 0,-12-1 0 0,12-11 0 0,12 0 1 0,0-1-1 0,-2 1 1 0,3-13 1 0,10 13-2 0,2 0 1 0,-1-14 0 0,-1 16 1 0,14-16-2 0,-14 3 1 0,24-3 0 0,-22-9 1 0,22-13 0 0,-11 12 1 0,12-12-1 0,-2-1 0 0,15-11-1 0,-2 12 0 0,0-12 0 0,-11 0 1 0,13-12-3 0,-14 1 2 0,-1-12 0 0,15 10 0 0,-2-11-1 0,-11 11 1 0,-1-10-1 0,13 0 0 0,-24-2 2 0,11 14-1 0,1-12 0 0,-12-2-1 0,-11 0 0 0,9-9 0 0,-11 10 1 0,2-12-2 0,11 0 3 0,-12 1-3 0,-13-1 2 0,0 0-1 0,-11 1 1 0,13-1-1 0,-13-12 2 0,0 2-3 0,0 9 2 0,0-23-1 0,-13 25 2 0,2-1-3 0,-12-12 2 0,-1 13 0 0,0-1 1 0,-1 0-2 0,-9-1 0 0,11 16 0 0,-14-16 1 0,1 1-1 0,12 0 0 0,-11 13 1 0,11-13-1 0,-12-1 0 0,-11 3 0 0,-2-3 1 0,2 14-1 0,0 12 0 0,-13-2 0 0,12 1 1 0,12 0 0 0,-11-1-1 0,11 13 2 0,1-10-2 0,-1 10-1 0,0 10 1 0,-11 15 2 0,-2-13-2 0,2 12 0 0,1-1 0 0,-3 2 0 0,1 21 0 0,-11-21-1 0,23 0 1 0,-11 9 0 0,11 14 0 0,12 0 0 0,-12-2-1 0,11 4-1 0,3-3 2 0,10 0-1 0,12 14 1 0,0-3 0 0,12-11 0 0,10 14 0 0,-22-1 0 0,13-13 0 0,-1 24 0 0,12-11 0 0,-1 11-1 0,2 1 0 0,10-12 1 0,1 11-2 0,11-24 2 0,13 1 0 0,-12-1 0 0,23-11 1 0,1 0-1 0,-1-11 1 0,-12-14-1 0,1-22 1 0,23-2-1 0,1-24 2 0,-2 14-1 0,-21-13 0 0,10 13-1 0,1-13 1 0,-13 12 0 0,1-23 1 0,-12-13 0 0,-13 12 0 0,-11 1-2 0,-1-1 0 0,2-23 1 0,-13-2 1 0,11 2-3 0,-23 12 3 0,0-24-3 0,0 11 2 0,-11 13 1 0,-1-1 0 0,-12 1-2 0,0-1 2 0,-12 1-3 0,1 0 1 0,-13 11 2 0,0-12-1 0,-12 1-2 0,1 23 2 0,0 0-1 0,-2-11 0 0,3 36 1 0,-14 11 0 0,-11 11-2 0,11-11 2 0,12 10 0 0,13 3-1 0,-12 11 2 0,-14 0-2 0,16 12 0 0,-4-12-1 0,13 23 1 0,-11-10 0 0,-1 21 0 0,25-11-1 0,10 14 0 0,2 10-1 0,10-11 1 0,2 24 1 0,11-13 0 0,11 0-1 0,2 13 1 0,-1-13-1 0,12 0 1 0,-1 0-1 0,14-11 0 0,10-12-1 0,12-1 2 0,-11 0-1 0,13 1-1 0,-4-25 2 0,4 2 0 0,10 0-1 0,1-25 1 0,-1 0-2 0,12 0 3 0,-11-13-1 0,-1 1 0 0,1-13 1 0,-1-21-1 0,1 10 2 0,-13-12-1 0,1 2-1 0,-13 9 0 0,-11-10 1 0,0-13-2 0,-12 12 1 0,-1-11 1 0,-12 11-1 0,14-23 1 0,-25 10-1 0,0 2 1 0,-25 0 0 0,3-12-1 0,-2 11 2 0,-12 12-2 0,-12-11 2 0,14 0-2 0,-15-1 1 0,13 12-2 0,-11 12 2 0,11 1-1 0,-24-1 1 0,13 0-1 0,-25 1 1 0,25 24-2 0,-13-2 1 0,-12 1 1 0,1 12 1 0,-1 0 0 0,0 0-2 0,1 12 0 0,-11 12 0 0,10 11 1 0,1-10 0 0,-1 9-2 0,24 3-1 0,1-3 3 0,-1 16-2 0,1 8 1 0,23 14 0 0,0-1-1 0,12 13-4 0,12 12 6 0,0-14-2 0,24 25 1 0,0-23 0 0,0-1-1 0,11 13-1 0,1-12 1 0,-13-13-1 0,13 11 1 0,-12-34 0 0,23 0 1 0,2 0-1 0,-2-14 2 0,1-9-2 0,-11 0 1 0,9-14 0 0,1-1 0 0,24-10 0 0,1 0 0 0,0-10-2 0,12 10 2 0,-25-36 1 0,-11 0-1 0,11-24 1 0,-23-11-11 0,-13 12-130 0</inkml:trace>
  <inkml:trace contextRef="#ctx0" brushRef="#br0">10813 12180 54 0,'0'-13'11'0,"0"2"5"0,0-12 0 0,0 11-3 0,0 0 5 0,0-1-4 0,0 2-1 0,0 11-6 0,0 11-5 0,0 26 3 0,-12 47 1 0,-13 34-1 0,2 24-1 0,0-21-1 0,23-16 0 0,-13-21 1 0,2-24-1 0,11-36 0 0,-12-12 0 0,12-12 1 0,0 0-2 0,-11-12-26 0,22-1-69 0,-11 2 37 0</inkml:trace>
  <inkml:trace contextRef="#ctx0" brushRef="#br0">10670 12824 63 0,'0'0'0'0,"0"0"20"0,0-13 0 0,0 1 1 0,0 0-2 0,13-1-3 0,-2 13-9 0,1 0-1 0,24 0-3 0,-2 13 0 0,15-1 0 0,-1 24 0 0,23 0-1 0,0 11 1 0,25-11-2 0,-1 12 2 0,-24-25-1 0,-35-11 3 0,-36-12 2 0,0 0-1 0,0-24-6 0,0 1-12 0,-13 12-55 0,-10 11-33 0</inkml:trace>
  <inkml:trace contextRef="#ctx0" brushRef="#br0">10610 12942 54 0,'12'-13'6'0,"12"-10"9"0,0 0 7 0,-11 11-1 0,-13-1 2 0,-25 50 2 0,-11 34-14 0,-23 0-6 0,11 13-2 0,-11-13-2 0,23 1 0 0,0-1 2 0,11-35-1 0,4-24 0 0,21-12 3 0,-13-12-2 0,13-24-2 0,24-23-2 0,35-12 3 0,1 11-1 0,10-12-1 0,2 12 0 0,-12 1-1 0,-36 23 1 0,12-24 1 0,-36 49-1 0,0 11 1 0,-24 24-2 0,-36 34 1 0,-23 3 1 0,0 22 1 0,23-11-4 0,24-12 2 0,11-37 0 0,15 1-2 0,10-12 2 0,0-12 1 0,-11 0-3 0,11-12-35 0,11-24-78 0</inkml:trace>
  <inkml:trace contextRef="#ctx0" brushRef="#br0">10241 12477 61 0,'0'0'11'0,"-12"0"11"0,24 37 10 0,0 70-8 0,0 12-15 0,12-24-3 0,-24-47-3 0,0-48 3 0,0-25-1 0,-24-59-4 0,12-21-3 0,12-3 2 0,0 49-1 0,36 23-1 0,-12 24-1 0,1 35 2 0,-14 2 1 0,-22-2 1 0,-2 0 0 0,1-10-1 0,37 24 0 0,32 34 0 0,4-12 0 0,-2-13-2 0,-23-33-3 0,-24-13-44 0,-1-13-25 0</inkml:trace>
  <inkml:trace contextRef="#ctx0" brushRef="#br0">11028 12418 47 0,'11'-12'9'0,"12"-22"0"0,-10 9 6 0,-13 13 8 0,-13 12 1 0,-34 37-1 0,23 21-13 0,13 14-6 0,11-13-2 0,24-11-2 0,0-25 1 0,-1-34 2 0,1-25-2 0,-1-12 0 0,-23 48-2 0,0 36 2 0,0 12-1 0,13-13 0 0,10 1-18 0,-11-25-51 0,-12-11 19 0</inkml:trace>
  <inkml:trace contextRef="#ctx0" brushRef="#br0">11015 12598 94 0,'0'0'0'0,"-11"-25"9"0,82-23-3 0,12 25-8 0,-71 23-4 0,24 0-67 0</inkml:trace>
  <inkml:trace contextRef="#ctx0" brushRef="#br0">10742 13145 86 0,'-12'-11'9'0,"12"32"14"0,12 29 1 0,-1-16-15 0,1-9-4 0,-12-25-3 0,0 0 2 0,-12 0-2 0,12 0 2 0,-11-12-3 0,11-12 1 0,-12 1-2 0,12-2 0 0,-13 0 0 0,13 4 2 0,0-4-3 0,0 0 2 0,0 2-1 0,13-1 0 0,-13 0 0 0,12 24 3 0,-1-23 0 0,1 12 0 0,-1 11-1 0,2 0-1 0,-1 0 1 0,12 0-1 0,-12 0 0 0,0 23 0 0,-12 0 0 0,0 2 1 0,-12-2-1 0,12-12 0 0,0-11-1 0,12 25 0 0,35 11 0 0,-24-1-1 0,-23-10 2 0,-23-14 1 0,-24 1 0 0,11-12 2 0,24 11-4 0,12-11-43 0,12 13-79 0</inkml:trace>
</inkml:ink>
</file>

<file path=ppt/ink/ink4.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23639 11526 30 0,'0'0'0'0,"-13"-37"12"0,-47-47-1 0,24 13-3 0,-36 24-4 0,-35 0 0 0,-47-1 0 0,-48 35-3 0,-12 63 3 0,47 55 6 0,35 50-5 0,60 48-2 0,50 12-3 0,57-26 2 0,73-10-1 0,58-36 2 0,37-47-2 0,10-49 0 0,-21-47 2 0,-14-47 0 0,-35-49-4 0,-24-34 3 0,-47-37-1 0,-50-36 2 0,-9-23-2 0,-60 47 2 0,-37 60-1 0,-35 25 0 0,-36 44 0 0,-11 40-1 0,23 20-11 0,95 15-83 0</inkml:trace>
  <inkml:trace contextRef="#ctx0" brushRef="#br0">18577 6489 40 0,'-83'-48'7'0,"-37"25"0"0,-22-14 4 0,10 26 8 0,2 22 0 0,11 26-12 0,35 34-3 0,38 24 1 0,9 36 0 0,25 37-3 0,24 33 0 0,59-10 0 0,37 11-1 0,58-71 1 0,25-48 2 0,0-58 0 0,-1-38-1 0,-23-45-1 0,-24-26-2 0,-49-47 1 0,-22-12 1 0,-36 12 0 0,-24 0 0 0,-24-11 0 0,-48 10-1 0,-11 25 0 0,-24 23 1 0,-24 26 2 0,-12 33-1 0,-95 25-3 0,-25 59-2 0,1 37 5 0,48 47-96 0,178-108 46 0</inkml:trace>
  <inkml:trace contextRef="#ctx0" brushRef="#br0">17482 8893 28 0,'-13'0'9'0,"13"13"-7"0,0-1-2 0,0-12-30 0</inkml:trace>
  <inkml:trace contextRef="#ctx0" brushRef="#br0">17553 9251 33 0,'0'0'3'0,"-13"0"8"0,13 0 12 0,0 12 1 0,25-1-14 0,34 14-6 0,38 0-3 0,-86-14-1 0,120 49 1 0,23 11-1 0,25 13 0 0,36 10 1 0,34 13-1 0,37 36-2 0,24-1 3 0,-1 2 0 0,0 11-3 0,14-36 3 0,10 24-2 0,-12-1 1 0,-23-12 0 0,-24 2 0 0,12-13-1 0,-24 1 1 0,-23-26-1 0,-14-10 1 0,-46-13 2 0,-59-34-1 0,-86-26 1 0,-21-11 0 0,-26 0-4 0,13-11-11 0,25 11-68 0</inkml:trace>
  <inkml:trace contextRef="#ctx0" brushRef="#br0">22244 11145 102 0,'-23'-37'15'0,"23"37"-12"0,59 48 1 0,25 12 0 0,23 11 1 0,-25 13-4 0,-33-25 1 0,-26 0 2 0,-10-35 1 0,-26 0 2 0,-59-1 2 0,-35-23-2 0,-59 0-4 0,-36-11-37 0,107 22-85 0</inkml:trace>
  <inkml:trace contextRef="#ctx0" brushRef="#br0">17243 8918 72 0,'0'0'3'0,"-23"12"-1"0,34 1 1 0,1-13 16 0,-12 0 0 0,11-37-9 0,14-35-4 0,35-24-4 0,23-46 1 0,12 11-2 0,-11 23-1 0,-25-22 4 0,2-37-3 0,21-35 0 0,0-24 2 0,3 47 3 0,-26 48-2 0,-11 36-2 0,-12 24 1 0,-13 24-1 0,-11 22-1 0,-12 25-1 0,0 0-4 0,-12 25-17 0,-11 22-93 0</inkml:trace>
  <inkml:trace contextRef="#ctx0" brushRef="#br0">18077 7109 41 0,'0'0'0'0,"-11"0"57"0,-26 11-24 0,-22 60-18 0,-13 13-9 0,13-13-1 0,11-23-3 0,24-36 0 0,24 1-1 0,0-26 3 0,36-35-3 0,-12 0 0 0,12-11 0 0,11 11-1 0,0 1 0 0,25 23 2 0,-12 24-3 0,-36 36 3 0,-24 23-1 0,12 1 0 0,23 22-20 0,25-21-102 0</inkml:trace>
  <inkml:trace contextRef="#ctx0" brushRef="#br0">13355 6442 8 0,'14'-40'45'0,"-8"19"-9"0,21 8-25 0,7-7-6 0,6 13 0 0,14 7 0 0,-7 27 2 0,-7 20-3 0,-13 7-2 0,-7 13-1 0,-14-14 0 0,-6-13 1 0,-13-13 0 0,-14-6 0 0,-13-15-1 0,-1-12 1 0,15-8-2 0,13-7 1 0,13-11 0 0,20-9-1 0,20-13 1 0,7 8-1 0,54-42 1 0,-48 55 2 0,-26 6 1 0,-14 14 0 0,-13 6-2 0,0 7-3 0,7 7-29 0,0 6-66 0</inkml:trace>
  <inkml:trace contextRef="#ctx0" brushRef="#br0">13825 6690 0 0,'6'-7'2'0,"1"-13"10"0,-1 7 25 0,-6-8-8 0,0 8-17 0,0 7-11 0,8 6 0 0,-8 0 0 0,-8-8 12 0,8 2 7 0,-6 6-7 0,6 20-5 0,6 27-4 0,2 20 2 0,-2 0-2 0,1-27 1 0,-7-13 1 0,0-27-3 0,0 0-3 0,0-14-47 0,7 8-56 0</inkml:trace>
  <inkml:trace contextRef="#ctx0" brushRef="#br0">14013 6636 72 0,'0'-7'12'0,"-8"-26"15"0,22 20-24 0,6-1 4 0,7 14 3 0,0 0-3 0,6 20-5 0,-12 7 1 0,-8-1-3 0,-13 9 2 0,-13 5 0 0,-8 7 1 0,-6-14-1 0,1-6 4 0,5-14-3 0,15-6 0 0,6-7-2 0,13 0 1 0,27-7-2 0,21-6 1 0,13 6-1 0,-27 0 0 0,-34 7 0 0,-13 0 0 0,0 0-20 0,6 0-102 0</inkml:trace>
  <inkml:trace contextRef="#ctx0" brushRef="#br0">14562 6502 93 0,'0'0'0'0,"-33"-20"12"0,46 20-8 0,21-7 10 0,-1 7-3 0,0 0-8 0,1 0 0 0,-7 0-2 0,-7 7-5 0,0-7-13 0,-20 6-15 0,0-6-43 0</inkml:trace>
  <inkml:trace contextRef="#ctx0" brushRef="#br0">14549 6623 79 0,'-34'0'21'0,"21"6"-15"0,40-6 1 0,12-6 9 0,9-1-9 0,12 1-5 0,-20-2 0 0,-13 8-7 0,-13 0-73 0,-14 0 39 0</inkml:trace>
  <inkml:trace contextRef="#ctx0" brushRef="#br0">15058 6354 44 0,'0'-13'21'0,"-13"-14"17"0,13 14-16 0,0 0-6 0,0 26-14 0,0 34 3 0,-7 20-2 0,7 0 1 0,0-13-4 0,0-14 5 0,7-20-4 0,6-6 1 0,-6-22 1 0,-7-11-1 0,6-2-68 0,-6 14 4 0</inkml:trace>
</inkml:ink>
</file>

<file path=ppt/ink/ink5.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20578 11692 44 0,'-36'-24'9'0,"24"24"18"0,0 0-4 0,36-12-13 0,47 12-4 0,108-12 0 0,59 36-2 0,12 0-3 0,0-1 1 0,-35-10 1 0,-25-13-1 0,-71 0 0 0,-47 0-1 0,-13 12 0 0,-11-12 2 0,-1 0-2 0,-23-12 1 0,-24 12-3 0,0 0-27 0,0 12-71 0</inkml:trace>
  <inkml:trace contextRef="#ctx0" brushRef="#br0">22150 11644 69 0,'0'0'0'0,"-72"-47"29"0,59 35-6 0,13 12-17 0,49 25-1 0,22 21-1 0,-12 13-3 0,-46-22 1 0,-37-26 8 0,-59-11-5 0,-13 0-10 0,-11 23-109 0</inkml:trace>
  <inkml:trace contextRef="#ctx0" brushRef="#br0">20232 11621 56 0,'0'0'0'0,"0"-11"23"0,0 22-4 0,23-11-8 0,-23 0 1 0,-11-11-3 0,-1-39-1 0,-12-9-3 0,13 0-1 0,-1-24-3 0,-25-13 1 0,1-11-2 0,-10-48 0 0,-26 2 0 0,-12-27 1 0,1-10-2 0,-13-1 4 0,2-10-3 0,-1 9 1 0,11-10 1 0,1 10-2 0,0-9 2 0,-2 21-1 0,27 4-1 0,10-4 1 0,-12-10 0 0,1-1-1 0,-12 11 3 0,-25 27 0 0,13 22-2 0,11 0-2 0,38 12 1 0,-3 23 1 0,13 25-2 0,-12 23 3 0,1 1-1 0,-1-1 0 0,0 12 3 0,36 36-5 0,0 0 1 0,0 24 0 0,0 36 0 0,-11 24 0 0,-2 10 0 0,-11-46 0 0,13-12 2 0,11-36 4 0,0-48-3 0,11-35-1 0,2 11-1 0,-2 26-1 0,13 9 1 0,-12 37-1 0,24 12 0 0,35 34 0 0,14 4 0 0,92-16-43 0,-93-34-61 0</inkml:trace>
  <inkml:trace contextRef="#ctx0" brushRef="#br0">12908 7227 20 0,'0'-24'14'0,"0"-23"9"0,36 0-3 0,0-3 0 0,24 16 0 0,10 22-12 0,3 58-4 0,-14 51-1 0,-23 22-3 0,-25 36 1 0,-11-24-3 0,-23-24 3 0,-13-48 0 0,1-47 2 0,-25-60-1 0,35-48 0 0,38-22-1 0,35 10 1 0,11 14-2 0,25-13 3 0,-13 11-1 0,1 49 1 0,-37 23-1 0,-23 24-4 0,-12 24-21 0,0 10-75 0</inkml:trace>
  <inkml:trace contextRef="#ctx0" brushRef="#br0">13598 7800 23 0,'0'0'0'0,"0"-37"29"0,0 1 0 0,13-12 0 0,23 25-16 0,0-1-8 0,0 12-1 0,-14 12 0 0,14 0-1 0,-11 25-1 0,-14-2 0 0,-11 25 0 0,0 11-1 0,-11 0 0 0,-1-22 0 0,-37 10 1 0,3 0 0 0,10-11-1 0,0 0-1 0,1-1 1 0,11-23 0 0,-12 1 1 0,12-2 1 0,12-11-1 0,0 0 0 0,48-11-2 0,25-2 0 0,9 13 1 0,13 0-1 0,-23-12 0 0,-24 12 1 0,-36 0 6 0,12 0-138 0</inkml:trace>
  <inkml:trace contextRef="#ctx0" brushRef="#br0">14122 7739 11 0,'0'0'0'0,"-10"-12"8"0,20-12 24 0,3 0 1 0,-1-10-1 0,-1 9-11 0,-11 25-12 0,13 12-7 0,-13 72 4 0,0 58-1 0,-13-11 0 0,26-23-2 0,-13-61 3 0,12-35-3 0,-12-12 2 0,0-48-22 0,0-34-118 0</inkml:trace>
  <inkml:trace contextRef="#ctx0" brushRef="#br0">14516 7406 102 0,'0'-12'2'0,"-23"-13"10"0,46 14 1 0,0 11-2 0,38 0-1 0,10 0-5 0,-11 0-1 0,-25 0-3 0,1 11 0 0,-24-11-6 0,-12 0-13 0,13 13-67 0,-2-13 50 0</inkml:trace>
  <inkml:trace contextRef="#ctx0" brushRef="#br0">14552 7595 33 0,'-24'13'26'0,"12"-1"-2"0,24-12 8 0,24 0-13 0,35 0-8 0,12 0-6 0,-23-12-1 0,-11 12-2 0,-26-13-10 0,1 13-83 0,-24 0 53 0</inkml:trace>
  <inkml:trace contextRef="#ctx0" brushRef="#br0">15267 7335 67 0,'-25'-60'52'0,"25"-1"-32"0,25 3-3 0,-25 45-8 0,0 2-6 0,0 47-1 0,0 10-1 0,0 50 0 0,0 24-2 0,11 11-1 0,1-36 2 0,-12-48 2 0,0-34 1 0,0-50 0 0,0-47-2 0,12-58 3 0,0 24-1 0,0 34-2 0,-12 24 0 0,0 1 0 0,0 36-3 0,12 23-4 0,24 47-143 0</inkml:trace>
</inkml:ink>
</file>

<file path=ppt/ink/ink6.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18220 7477 38 0,'-24'-12'18'0,"-36"-23"5"0,37 24 5 0,70-14-7 0,49 25-9 0,35 12-7 0,-12 1-3 0,-96-2-1 0,-71 12-1 0,-70 1 2 0,-25-24-2 0,36 0 5 0,83-12-2 0,107 0-1 0,47 12-2 0,2 12 1 0,-25-24-3 0,-59 12-116 0</inkml:trace>
  <inkml:trace contextRef="#ctx0" brushRef="#br0">23138 12156 59 0,'-59'-12'17'0,"-37"12"-2"0,25 12 5 0,-14-12-5 0,62 0-7 0,46 11-3 0,84 2-7 0,38 11 0 0,-15 0 3 0,-82-24-1 0,-72 0 2 0,-96-11 0 0,-23-2 1 0,25 1 0 0,59 12 1 0,70 0-3 0,97 25-2 0,35-2-1 0,-1 0 0 0,-58-23 3 0,-60 12 0 0,-35-24 1 0,-38 0-3 0,1 1 3 0,13-1-4 0,22 12-24 0,13 0-75 0</inkml:trace>
</inkml:ink>
</file>

<file path=ppt/ink/ink7.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2239 11978 41 0,'0'-24'9'0,"24"0"3"0,-1 48 13 0,2 47-12 0,10 25-7 0,-23 11-1 0,-12-13-1 0,-12-23 1 0,-12-34-5 0,13-61 5 0,-1-83-5 0,47 0 2 0,13 11-2 0,-24 37 1 0,12 34-1 0,-13 25 0 0,13 37-1 0,-12 23 2 0,-12-13 0 0,-12 14-1 0,-12-50 0 0,12-35 1 0,24-71 0 0,35 11 1 0,13 37-2 0,-25 47 0 0,-23 59-2 0,-1 0 3 0,2 12-1 0,-14-21-2 0,-11-16-2 0,13-10-30 0,10-36-39 0</inkml:trace>
  <inkml:trace contextRef="#ctx0" brushRef="#br0">3073 11941 68 0,'0'-34'6'0,"12"34"3"0,-36 23 6 0,0 38-7 0,-1 10-2 0,2 0-3 0,10 0-2 0,38 0-2 0,22-35 2 0,37-25-2 0,0-45 0 0,0-26 3 0,-14-1-2 0,-22-10 2 0,-24 37-2 0,-12 9 0 0,0 37 1 0,-12 60 1 0,0-1-1 0,-12-12-1 0,12-11 2 0,0-36-1 0,0-35 2 0,12-48-1 0,12-2 0 0,11 50-1 0,1 11-2 0,23 24 1 0,0 34 0 0,-10-9-1 0,-37-1-1 0,-73 12-1 0,-10-37-17 0,35-35-32 0,36-11 7 0</inkml:trace>
  <inkml:trace contextRef="#ctx0" brushRef="#br0">3406 11668 112 0,'-47'-37'6'0,"-12"27"-5"0,46 10-7 0,37 0-85 0</inkml:trace>
  <inkml:trace contextRef="#ctx0" brushRef="#br0">5085 11560 49 0,'0'-11'3'0,"-24"11"5"0,24-12 19 0,60 12-9 0,71 0-9 0,36-11-3 0,-1-14-4 0,-47 13 1 0,-83 1 3 0,-60-1-3 0,-35 1-3 0,-25-14 2 0,13 13-2 0,11 12 2 0,25 48-3 0,10 35 1 0,38 49 1 0,-1 23 0 0,12 0 1 0,-36-73 2 0,-36-46 5 0,-35-36 1 0,-25-47-5 0,61 10-6 0,58 14-91 0,2 12 38 0</inkml:trace>
  <inkml:trace contextRef="#ctx0" brushRef="#br0">6884 11978 1 0,'-13'-24'-1'0</inkml:trace>
  <inkml:trace contextRef="#ctx0" brushRef="#br0">6847 11894 0 0,'0'0'0'0,"0"-47"7"0,13 11 28 0,-2 0-5 0,2 36-12 0,10 36-4 0,-23 47-5 0,11 35-4 0,2-34-2 0,-1-36 0 0,-1-25-1 0,2-57 1 0,10-37-3 0,25 0 0 0,-36 46 0 0,12 50-1 0,1 46 2 0,-4-12-2 0,28-24 1 0,11-24 0 0,10-57 1 0,-34-38-2 0,-11-12 1 0,-25 49-2 0,-36 35 3 0,24 12-1 0,12 25 1 0,23 22-2 0,25 1 1 0,24-1-2 0,-13-23 2 0,-11-24 0 0,12-36 2 0,-2-10-2 0,-9-27-1 0,-26 25 1 0,-23-11-1 0,0 11 1 0,-11 13 1 0,-1 22-1 0,-1 13-2 0,2 13 2 0,-1-13 0 0,12 0 1 0,0 12-1 0,12-12 1 0,-1 12-2 0,25-1 2 0,24-11-2 0,-13 12 2 0,-11-12 0 0,-24 0 0 0,-12 11 1 0,0-11-1 0,12 0 0 0,0 0-1 0,0 13 0 0,-12-13 0 0,0 12 1 0,0-12-1 0,0 12 0 0,-12 1 1 0,-12 21-1 0,-11 3 0 0,22 22 0 0,13-13 0 0,25 4 0 0,22-27 0 0,26-12 0 0,-3-34-1 0,13-59 2 0,-11-39 1 0,-25-45-2 0,-23 35 1 0,-24 47 1 0,-12 13-2 0,12 24 0 0,0 35-1 0,0 47 1 0,-12 60 1 0,1 47-1 0,-1 13 1 0,-1-11 0 0,38-37 1 0,10-48-1 0,25-46 1 0,11-26-4 0,-11-34-16 0,-36-11-25 0,-24-3-32 0</inkml:trace>
  <inkml:trace contextRef="#ctx0" brushRef="#br0">8217 11668 81 0,'-13'-12'10'0,"62"-13"3"0,81-9 2 0,26 22-10 0,-38-13 2 0,-105 14-2 0,-26 11-14 0,13 0-101 0</inkml:trace>
  <inkml:trace contextRef="#ctx0" brushRef="#br0">10050 11585 1 0,'0'0'2'0,"0"-25"6"0,13 2 5 0,10-1 7 0,-23 24 3 0,13-12-5 0,-13 60 1 0,-13 95-6 0,13 47-5 0,-11-10-4 0,-1-50-2 0,12-34-1 0,0-49-5 0,0-47-33 0,0-24-30 0</inkml:trace>
  <inkml:trace contextRef="#ctx0" brushRef="#br0">10146 11513 52 0,'-12'-24'7'0,"1"-10"2"0,-2 21 20 0,26 37-18 0,10 70-3 0,-12 27-3 0,14-3-3 0,-1-23-1 0,23-35 0 0,38-60 0 0,8-60-3 0,3-35-1 0,-36-12 3 0,-25-12 1 0,-23 35 0 0,-12 37-3 0,0 47 6 0,0 59 1 0,-12 50-2 0,12 21-5 0,12 12-3 0,37-12-31 0,-15-93-48 0</inkml:trace>
  <inkml:trace contextRef="#ctx0" brushRef="#br0">10968 11811 58 0,'0'-12'10'0,"0"-24"2"0,0 36 16 0,-13 73-15 0,-10 57-5 0,-1-23-2 0,12-13-4 0,12-44 0 0,12-27-1 0,-12-35 4 0,0-24-4 0,11-35 0 0,25 23-3 0,37-13 2 0,-14 15-1 0,-35 10 2 0,-12 24-1 0,-60 35 0 0,-23 48-1 0,47-10 1 0,72-13-1 0,82-13 2 0,37 1-3 0,-85-36 2 0,-69 0 1 0,-97-12-18 0,-9-1-102 0</inkml:trace>
  <inkml:trace contextRef="#ctx0" brushRef="#br0">7099 13155 0 0,'-13'-10'6'0,"13"-1"2"0,-12-26 8 0,0 1 7 0,12 12-4 0,12 24-10 0,13 84 4 0,-25 59-7 0,0 24-2 0,0-25-1 0,0-35-2 0,0-71 0 0,0-24 3 0,21-72-3 0,4-22-1 0,22-14-2 0,24-11 1 0,1 11 0 0,-12 37 3 0,-36 23-2 0,-36 24 0 0,-24 37 2 0,-36 34-3 0,14 12 1 0,46 0 0 0,35-12 0 0,37-9-1 0,35-4-1 0,24-21 3 0,12-38-1 0,12-24-1 0,-24-21 1 0,-34-14 0 0,-51 13 0 0,-34 11 1 0,-13 13-1 0,-8 23 1 0,-16 12-3 0,-11 47 2 0,13 25 0 0,23-12 0 0,47-13-1 0,37-10 1 0,46-26-1 0,2-22-3 0,-1-39 2 0,0 3 2 0,-25-11 1 0,-58 8-1 0,-47 27 1 0,-36 35-1 0,-25 36 0 0,13 36 0 0,46-25 0 0,49 0 0 0,60-35 0 0,10-24-1 0,-10-37 1 0,-1-21 0 0,-47 22 1 0,-36 12 3 0,-36 24-2 0,0 47 0 0,12 61 0 0,0 47-1 0,1-24 0 0,22-36-1 0,1-35 1 0,-12-73 3 0,0-92-4 0,-12-146-11 0,72 24 9 0,-24 169 4 0,0 58 1 0,-13 58-2 0,-12 14 0 0,-68-1 0 0,-16-35-15 0,73-47-76 0</inkml:trace>
  <inkml:trace contextRef="#ctx0" brushRef="#br0">9765 13097 38 0,'36'-36'31'0,"11"25"12"0,37 45-22 0,-2 50-14 0,-33 0-4 0,-37 11-2 0,-48-11 2 0,-12-50-1 0,25-45 3 0,23-72-3 0,46-60 1 0,39-12 0 0,22 61 0 0,-12 57-4 0,-1 37-48 0,-69 0-33 0</inkml:trace>
  <inkml:trace contextRef="#ctx0" brushRef="#br0">10395 13526 128 0,'-11'0'4'0,"-1"47"0"0,24 25 9 0,12 11-8 0,-24-36-3 0,0-35 2 0,-24-47 0 0,12-37-3 0,48-22 0 0,24 34-1 0,-1 49 0 0,13 45-1 0,-25 37 0 0,-23 0 1 0,-11-10-1 0,-13-14-26 0,0-11-76 0</inkml:trace>
  <inkml:trace contextRef="#ctx0" brushRef="#br0">10849 13490 87 0,'0'-12'10'0,"24"-35"10"0,-24 58 6 0,0 73-14 0,0 35-7 0,-24-36-2 0,12-24-1 0,12-34 0 0,36-62 1 0,35-58-4 0,0 24 2 0,-58 35-1 0,-37 60 0 0,-25 36 0 0,26-1 0 0,82-11-1 0,48-37 1 0,1-22-21 0,-60-12-115 0</inkml:trace>
  <inkml:trace contextRef="#ctx0" brushRef="#br0">12361 12669 139 0,'0'0'0'0,"-59"-48"10"0,47 180-6 0,12 69-1 0,-12 37-1 0,12-47-3 0,12-13-1 0,0-59-19 0,-12-58-104 0</inkml:trace>
  <inkml:trace contextRef="#ctx0" brushRef="#br0">12003 13323 42 0,'-36'-84'18'0,"97"13"-8"0,70 37 22 0,58-16-12 0,3 3-4 0,-97 47-5 0,-83 36-1 0,-24 46-5 0,12 15-6 0,0-39-8 0,12-21-38 0,-12-24-33 0</inkml:trace>
  <inkml:trace contextRef="#ctx0" brushRef="#br0">12623 12799 89 0,'0'-12'6'0,"-24"-1"-60"0,36 26 24 0</inkml:trace>
  <inkml:trace contextRef="#ctx0" brushRef="#br0">13017 12990 119 0,'-13'12'6'0,"1"47"-3"0,24-11-1 0,35-2-4 0,37-56-16 0,-2-62 13 0,-33 24 6 0,-49 36 15 0,-36 12-6 0,1 48-6 0,23 0-4 0,46-2 1 0,27 4-13 0,-25-3-40 0,-25-35-17 0</inkml:trace>
  <inkml:trace contextRef="#ctx0" brushRef="#br0">13147 12966 62 0,'-48'-37'36'0,"13"26"-18"0,11 11-15 0,35 61-2 0,48 44-1 0,38 16-1 0,-15-27 2 0,-33-58 0 0,-38-11-8 0,2-25-29 0,-13 0-31 0</inkml:trace>
  <inkml:trace contextRef="#ctx0" brushRef="#br0">13432 12990 106 0,'0'0'0'0,"-118"60"24"0,-13 45-14 0,12 16-7 0,59-26-9 0,73-35-57 0,10-60 15 0</inkml:trace>
  <inkml:trace contextRef="#ctx0" brushRef="#br0">13564 13145 67 0,'-24'-11'57'0,"36"32"-57"0,70-21 2 0,38-34-2 0,-1-14-1 0,-95 0 1 0,-95 25 1 0,-14 34 2 0,3 26-1 0,11 34-3 0,71-24 1 0,95 24-10 0,71-46-15 0,25-25-14 0,-24-36 25 0,-48-24 32 0,-72 1 23 0,-83 23-20 0,-71 36-15 0,-23 61-5 0,58-15-2 0,96-21 0 0,82-38-3 0,-21-82-2 0,-2-73 5 0,-24 38 14 0,-59 105-4 0,-35 122-5 0,-14 69-2 0,26 25-4 0,35-48 3 0,-12-108-16 0,0-58-95 0</inkml:trace>
  <inkml:trace contextRef="#ctx0" brushRef="#br0">10801 14442 1 0,'0'0'0'0,"-36"0"3"0,-12-12 40 0,1 1-3 0,-13-26-23 0,1 26-9 0,-1-1-5 0,71 12-3 0,74 0 0 0,70 12 0 0,47-1 0 0,12-11-1 0,-95-11-6 0,-130-1-37 0,-25 12-6 0</inkml:trace>
  <inkml:trace contextRef="#ctx0" brushRef="#br0">10218 14537 78 0,'-61'12'7'0,"86"0"-7"0,118-24 8 0,83-11 5 0,72 0-5 0,-24 10-5 0,-154 1-19 0,-157 24-76 0</inkml:trace>
  <inkml:trace contextRef="#ctx0" brushRef="#br0">10338 14633 77 0,'-49'-12'17'0,"61"12"-13"0,118-24 7 0,73-12-7 0,0 24-3 0,-85 12-23 0,-105 0-59 0</inkml:trace>
  <inkml:trace contextRef="#ctx0" brushRef="#br0">10229 12656 89 0,'-23'-24'4'0,"-13"-10"1"0,36 9 17 0,59 0-11 0,71 2 1 0,98 0-7 0,22-2-3 0,-36 2 1 0,-95 23-3 0,-95 0-3 0,-60 0-41 0,-35 12-45 0</inkml:trace>
  <inkml:trace contextRef="#ctx0" brushRef="#br0">10349 12621 35 0,'-11'0'7'0,"-109"11"19"0,143-22 24 0,131-25-41 0,134-24-5 0,44 37 2 0,-70-13-2 0,-190 24 0 0,-132 12-62 0,37 0-1 0</inkml:trace>
  <inkml:trace contextRef="#ctx0" brushRef="#br0">5001 12598 76 0,'0'0'0'0,"-72"11"4"0,26 1-4 0,-2 11 11 0,12 2 10 0,13-14-7 0,12-11-3 0,81-36-5 0,121 1-1 0,47-1-1 0,-24 24-4 0,-95-1 1 0,-95 13-3 0,-60 0-33 0,-24 0-69 0</inkml:trace>
  <inkml:trace contextRef="#ctx0" brushRef="#br0">4954 12728 46 0,'-59'0'11'0,"-25"25"-10"0,84-38 15 0,118-24-9 0,122-10-1 0,10 23-1 0,-72 13-2 0,-94-12 0 0,-84-2 1 0,-36 0-63 0,24 25 24 0</inkml:trace>
  <inkml:trace contextRef="#ctx0" brushRef="#br0">18470 9705 23 0,'-12'0'12'0,"-35"-13"-13"0,23 1 13 0,11 0 18 0,13-1-8 0,0 2 1 0,-11 11-6 0,11 0-6 0,0 0-5 0,0 0 1 0,0-12-4 0,71-12-2 0,24 12 1 0,2 0 0 0,-40 12 1 0,-20-11 1 0,-13-1 0 0,-24 12-2 0,0 0-3 0,-12-11-24 0,0 11-103 0</inkml:trace>
  <inkml:trace contextRef="#ctx0" brushRef="#br0">2370 3584 13 0,'-12'12'27'0,"12"-12"-1"0,0 0-13 0,12-12 8 0,36 0-9 0,47-24 2 0,36 0-5 0,48 24-4 0,-13 1-4 0,13-1-1 0,0 12 3 0,-36 12 0 0,107-12 0 0,-24 0-2 0,0 0 3 0,-47 11-3 0,-13 1 0 0,-23 0 0 0,-12-12-1 0,-13 0 3 0,-21-12 0 0,-38 12-3 0,-59 0 1 0,-24 12 2 0,-47-24 0 0,-48 0-5 0,-36 1 2 0,-35 11 1 0,-38 11 0 0,-21-22-1 0,-1-1-2 0,0 12 2 0,-24 35 0 0,11 1 0 0,14-13 0 0,59-10-1 0,48-13 1 0,22 0-1 0,23 24 1 0,51-11-1 0,10-2 1 0,11-35 1 0,25 12-1 0,13 0 1 0,47 12-1 0,23-13 2 0,85 2 0 0,57-12 2 0,49 10-2 0,35-11-2 0,-12 24 1 0,-22 0 0 0,-49 12 1 0,-35 0-1 0,-14-12 0 0,2 0-2 0,-11 0 1 0,-25 0 2 0,-48 0-1 0,-71 0 1 0,-24-12 1 0,-24 0-4 0,-59 12 1 0,-48 0-2 0,-72 0 4 0,-95 0-1 0,-60 0-5 0,-34 24 5 0,47 12-2 0,35 0 1 0,48-11-1 0,48-14-1 0,34-11 2 0,62 0-1 0,59 0 1 0,35 0 0 0,12 0-1 0,24 0 1 0,36-11 0 0,59-14 0 0,71 13 1 0,49-24 0 0,46 25 0 0,25-14-1 0,12 13 0 0,11 1 0 0,-23 11 3 0,-60-12-3 0,-59 12-1 0,-72 12 1 0,-59-1 0 0,-13-11 0 0,-35 0 1 0,-12 0-1 0,-23 0 0 0,-1 0 1 0,23 0-1 0,13-11 0 0,-11 11 1 0,11 0-2 0,-12-12 1 0,12 12 0 0,12 0-1 0,-1-11-8 0,14-2-42 0,-25 1-31 0</inkml:trace>
  <inkml:trace contextRef="#ctx0" brushRef="#br0">18266 9705 25 0,'0'-13'13'0,"-10"-11"3"0,10 24-7 0,0-13 10 0,10 13-9 0,51-11 4 0,10 11-5 0,12 0-4 0,-11 11-3 0,-60-11 2 0,-12 0 9 0,-36-11-10 0,-35 11-1 0,0 0-1 0,11 0-1 0,-1 11 0 0,39-11 2 0,10 0-2 0,59 0 1 0,48-11 1 0,12 11-2 0,-35 0 0 0,-48 0 1 0,-60 0 8 0,-47-12-8 0,12 12-1 0,11 0 1 0,48 0-1 0,12 0 0 0,59 0 0 0,25 0 0 0,-25 0 0 0,-35 0 0 0,-59 0 2 0,-49 0-2 0,-11 12 0 0,34-12-1 0,51 0 2 0,10 0-1 0,59 0 0 0,13 0 0 0,-1 0 0 0,-35 11 0 0,-49-11 1 0,-34 13-2 0,-49-1 2 0,37-12-1 0,59-12 1 0,36 12-2 0,12 0 1 0,-13 0 1 0,-22 0-1 0,-2 0 1 0,-11-13-1 0,0 13 3 0,0 0-3 0,-11 0 0 0,-26 0-61 0,26 13-1 0</inkml:trace>
  <inkml:trace contextRef="#ctx0" brushRef="#br0">21935 10394 46 0,'-30'-17'45'0,"24"17"-21"0,35-6-15 0,43-1 0 0,42 2-4 0,-2 5-1 0,-11 0-2 0,-52 0 2 0,-55 0 3 0,-54-6-2 0,-53 6-5 0,-12 0 4 0,24 0-4 0,65 0 2 0,47 0-3 0,61 6 3 0,41-1-2 0,12 2-1 0,-11-7 0 0,-43 0 0 0,-60 0 1 0,-46 0 3 0,-66-12-2 0,-48 6 4 0,18-1-4 0,84 7-1 0,64 0-1 0,73 7 2 0,29-1-2 0,6-1 0 0,-19 2-1 0,-64-14 3 0,-35-4 3 0,-25-1-2 0,-13 0-11 0,8 12-98 0</inkml:trace>
  <inkml:trace contextRef="#ctx0" brushRef="#br0">18422 9662 38 0,'0'0'9'0,"-18"-6"17"0,18 6 3 0,6-6-20 0,6 6-3 0,29 0-3 0,19 0 0 0,-1-6-3 0,-23 6 1 0,-24 0 0 0,-29 0 2 0,-37 12-1 0,-24-6-1 0,25 0 0 0,41-6 4 0,41-6-2 0,37 0 0 0,0 6-2 0,-19-6 3 0,-35 6 1 0,-12-6-15 0,-6 6-73 0</inkml:trace>
  <inkml:trace contextRef="#ctx0" brushRef="#br0">18362 9680 16 0,'-47'-6'38'0,"5"-6"8"0,36 6-17 0,48 0-17 0,29 0-4 0,19 6-2 0,17-6-3 0,-24 0 4 0,-42 0 0 0,-53 6-1 0,-59-6-6 0,-59 12 1 0,-2-6 0 0,49 0-1 0,65 0 0 0,42 0 2 0,48 0-1 0,22-11 1 0,14-2-2 0,-31 8 2 0,-35 5 0 0,-36-6 1 0,-6-1-1 0,-24 7-2 0,-17 0 0 0,-1 0 1 0,18 0 0 0,24 7-4 0,35 11-60 0,-22-12-43 0</inkml:trace>
  <inkml:trace contextRef="#ctx0" brushRef="#br0">21935 10377 28 0,'0'-6'23'0,"0"-1"8"0,0 7-4 0,5-5-5 0,19-8-10 0,30 8-6 0,29 5-2 0,13 0-1 0,-13 5-4 0,-29-5 3 0,-43 0 1 0,-11 0 3 0,-23 0-5 0,-19-11 1 0,-41-1 1 0,-13 12-1 0,13 0-2 0,59 0 1 0,30 0-1 0,30 0 1 0,47 0-1 0,31 0-2 0,-7 12 2 0,-30-12-2 0,-35 0 2 0,-42 0 2 0,-30 0-1 0,-65 0 0 0,-49 0 3 0,14-6-4 0,41 0 2 0,58 0-2 0,31 6 0 0,31-6 0 0,46 0 1 0,36 6-3 0,-18 6 2 0,-29 0-2 0,-43 0 3 0,-23-6-1 0,0-12 2 0,-11 6-16 0,-1 6-113 0</inkml:trace>
  <inkml:trace contextRef="#ctx0" brushRef="#br0">23347 11719 61 0,'0'-11'9'0,"-11"-9"-2"0,43-2 22 0,-22 2-1 0,1 8-9 0,-11 12-10 0,0 0-6 0,-21 32-1 0,10 0-1 0,11-11-2 0,0 0 2 0,11-10 0 0,10-33 3 0,11-19-2 0,-32 19 1 0,-11 12 0 0,-10 0 1 0,-32 10-2 0,32 10 3 0,1 12-4 0,8 19-2 0,24 1 0 0,8-10 2 0,1-22-4 0,21-10 6 0,11-32-3 0,-22-10 1 0,-20 11-1 0,-32 11 1 0,-21 20 0 0,21 10-2 0,10 10 1 0,11 1 0 0,0-21 0 0,11 22-92 0,-11-22 28 0</inkml:trace>
  <inkml:trace contextRef="#ctx0" brushRef="#br0">18846 6587 92 0,'-10'-22'14'0,"0"22"-1"0,10 0 7 0,-12 22-8 0,24-22 0 0,18-11-3 0,12-20-5 0,-10-12-3 0,-21 1 2 0,-22 11 0 0,-21 9 3 0,1 2-7 0,0 20 2 0,-1 10 0 0,22 22-1 0,-2 9 2 0,2-19-1 0,10-12 0 0,10-20 2 0,22-22 0 0,-20-21-3 0,-2 21 2 0,-20 22 0 0,-22 0-2 0,10 30 1 0,0 12-2 0,22-1 2 0,44 1 1 0,8-20-2 0,0-2 1 0,-30-32-2 0,-22-10 3 0,-22 1-1 0,-9 31-2 0,-10 0 0 0,19 31 1 0,22 13 2 0,22-24-1 0,30-9-1 0,-10-22-3 0,-10-21 4 0,-32 12 0 0,-22 8 2 0,-20 24-3 0,10-2 2 0,32 0-2 0,0-10 0 0,0 0 2 0,-20 12-4 0,-2-2 3 0,22-10-27 0,0 21-102 0</inkml:trace>
</inkml:ink>
</file>

<file path=ppt/ink/ink8.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21971 10394 57 0,'0'0'6'0,"-72"-24"33"0,49 12-8 0,23 12-13 0,59 0-9 0,71 0-1 0,49 25-7 0,12 9 0 0,-73-21 0 0,-82-1 4 0,-83-12 1 0,-72-12-4 0,-60-1 0 0,0-10 1 0,36 23-2 0,25-11 1 0,82 11-1 0,48 0-1 0,96 11 0 0,33 12 0 0,27-10-1 0,-49 11-1 0,-71-24 2 0,-48 0 2 0,-48-12-1 0,-35-13 0 0,11 14 1 0,37 11-54 0,35 11-60 0</inkml:trace>
  <inkml:trace contextRef="#ctx0" brushRef="#br0">18351 9621 75 0,'-24'-13'14'0,"-24"-11"9"0,25 13 16 0,11-1-21 0,59 12-13 0,60 12 1 0,24-1-1 0,-23-11-2 0,-85 12 0 0,-34-12 3 0,-61 0-5 0,-71 0 1 0,11 0-2 0,50 12 1 0,82 1-2 0,71-13 2 0,60 11-1 0,0 1 1 0,-58-1-1 0,-62 2-30 0,-11-13-73 0</inkml:trace>
  <inkml:trace contextRef="#ctx0" brushRef="#br0">2631 3441 28 0,'-70'-24'13'0,"22"11"-14"0,48 13-35 0</inkml:trace>
  <inkml:trace contextRef="#ctx0" brushRef="#br0">2561 3417 17 0,'0'0'13'0,"0"-13"33"0,-12 2-22 0,12 11-7 0,0 0-1 0,0 0-7 0,46 0-1 0,26-12-3 0,35 12 0 0,25 0-1 0,10 0-2 0,1 12-1 0,13-12 1 0,10 0 1 0,25 0-1 0,11-12 0 0,24 12 1 0,-23-11-3 0,12-1-1 0,-25 0 2 0,-59-12 0 0,-48 24 0 0,-59 11 1 0,-48-11-1 0,-72 25-1 0,-106-13 2 0,-71 22-1 0,-61 3-1 0,-36-1-1 0,14-1 1 0,-1 1 1 0,35-25-1 0,72-22 0 0,70 11 0 0,98 0 0 0,70 0-1 0,24 0 1 0,48 11 1 0,59 2-1 0,83-26 2 0,95-10-1 0,61-13-1 0,35 13 2 0,12 0-2 0,-48-2 2 0,-60 0-3 0,-95 14 1 0,-117 11 1 0,-97 0 0 0,-107 11-2 0,-96 2 3 0,-94-1-1 0,-37 0-2 0,-47 12 2 0,-1-1-2 0,49 1 2 0,96-11-3 0,106-13 2 0,107-25 1 0,36 25-2 0,60-12 1 0,59 1 1 0,71-12 0 0,84-2 0 0,96 25-2 0,22-12 1 0,-22 12 2 0,-61 0-3 0,-71 12 0 0,-84-12 1 0,-58 12 2 0,-49-12 0 0,-22 0-1 0,-25 0 2 0,-12-12-2 0,-12 12-1 0,12-12-3 0,24 12-146 0</inkml:trace>
</inkml:ink>
</file>

<file path=ppt/ink/ink9.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17576 13787 99 0,'0'0'0'0,"-70"-35"10"0,-14 35 17 0,36 23-9 0,48-23-9 0,48 0-2 0,83 0-3 0,119 0-1 0,72 0-1 0,-13 12 0 0,-117 0 1 0,-135-12-1 0,-68-12 3 0,-108 12-4 0,-96 12 0 0,-57 24-2 0,-27 12 2 0,72-24-2 0,133-14 2 0,81-10-2 0,73 0 1 0,83-10 1 0,96-14-1 0,46 0 0 0,-71 11 1 0,-154 2 1 0,-107 11-1 0,-108 0-3 0,-60 0 3 0,-24 0 0 0,1 36-1 0,59-11-1 0,97-4 1 0,94-21-2 0,83 0 3 0,72-21-1 0,47 8 0 0,1 1 0 0,-72-13 1 0,-84 25-1 0,-59-11 1 0,0-1 0 0,-12 1-1 0,0 11-1 0,0 0 2 0,12 0-2 0,0 11 1 0,0 1 1 0,0-12-2 0,-12 0 1 0,12 11 0 0,0-11 0 0,0 0 0 0,0 0 0 0,0 0 0 0,0 0 1 0,0 0-2 0,-11 13 1 0,11-13 1 0,-12 0-1 0,12-13 1 0,0 13-4 0,-24 0-41 0,12 13-65 0</inkml:trace>
  <inkml:trace contextRef="#ctx0" brushRef="#br0">19994 13846 31 0,'0'0'24'0,"-59"-11"-7"0,-13 11-6 0,1 0 17 0,10 0-13 0,15 0 2 0,10 0-4 0,24 0-1 0,12-12-7 0,36 12-2 0,58-11-2 0,49 11 3 0,72 0-1 0,35 0-2 0,11 11-2 0,-10 1 3 0,-14-1 0 0,-33 2-2 0,-27-1 0 0,2 0 2 0,13-12-2 0,-39 13 1 0,-56-2-1 0,-38-11 2 0,-47 10 2 0,-12-20 3 0,0 10-5 0,0 0 0 0,0-11 1 0,13-2-6 0</inkml:trace>
  <inkml:trace contextRef="#ctx0" brushRef="#br0">21899 10346 11 0,'-34'0'36'0,"9"0"-4"0,13-11-7 0,12 11-4 0,12-12-11 0,0 12-3 0,47 0 0 0,49 12-2 0,58-12-3 0,-11 11 1 0,-36 1 2 0,-71 0 1 0,-36-12-1 0,-12 0-3 0,0 0-24 0,12 13-84 0</inkml:trace>
  <inkml:trace contextRef="#ctx0" brushRef="#br0">18338 9573 43 0,'0'0'0'0,"-47"-23"31"0,22 23-13 0,25 0 8 0,0-13-9 0,13 13-12 0,46 0 1 0,25 0 1 0,11 13-4 0,-47-13 0 0,-36 0 5 0,-12-13-1 0,-12 13-5 0,0 0-1 0,12 0-1 0,0-12 1 0,12 12 0 0,-12 0-2 0,0 12-118 0,0-12 81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8.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r>
              <a:rPr lang="en-US"/>
              <a:t>Lecture-1</a:t>
            </a:r>
          </a:p>
        </p:txBody>
      </p:sp>
      <p:sp>
        <p:nvSpPr>
          <p:cNvPr id="348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2B1E8206-5749-452C-870E-52CFAFB5846C}" type="datetimeFigureOut">
              <a:rPr lang="en-US" smtClean="0"/>
              <a:pPr>
                <a:defRPr/>
              </a:pPr>
              <a:t>2/7/2026</a:t>
            </a:fld>
            <a:endParaRPr lang="en-US"/>
          </a:p>
        </p:txBody>
      </p:sp>
      <p:sp>
        <p:nvSpPr>
          <p:cNvPr id="573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8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8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defRPr>
            </a:lvl1pPr>
          </a:lstStyle>
          <a:p>
            <a:pPr>
              <a:defRPr/>
            </a:pPr>
            <a:fld id="{29515144-DAD1-4D30-BCF8-73F71ACED815}" type="slidenum">
              <a:rPr lang="en-US"/>
              <a:pPr>
                <a:defRPr/>
              </a:pPr>
              <a:t>‹#›</a:t>
            </a:fld>
            <a:endParaRPr lang="en-US"/>
          </a:p>
        </p:txBody>
      </p:sp>
    </p:spTree>
    <p:extLst>
      <p:ext uri="{BB962C8B-B14F-4D97-AF65-F5344CB8AC3E}">
        <p14:creationId xmlns:p14="http://schemas.microsoft.com/office/powerpoint/2010/main" val="1143769575"/>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lnSpc>
                <a:spcPct val="150000"/>
              </a:lnSpc>
              <a:buFont typeface="Arial" panose="020B0604020202020204" pitchFamily="34" charset="0"/>
              <a:buChar char="•"/>
            </a:pPr>
            <a:endParaRPr lang="en-IN" dirty="0"/>
          </a:p>
        </p:txBody>
      </p:sp>
      <p:sp>
        <p:nvSpPr>
          <p:cNvPr id="4" name="Header Placeholder 3"/>
          <p:cNvSpPr>
            <a:spLocks noGrp="1"/>
          </p:cNvSpPr>
          <p:nvPr>
            <p:ph type="hd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ahoma" charset="0"/>
                <a:ea typeface="+mn-ea"/>
                <a:cs typeface="+mn-cs"/>
              </a:rPr>
              <a:t>Lecture-1</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9515144-DAD1-4D30-BCF8-73F71ACED815}"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4142423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8306" name="Google Shape;189;g793496eff7_0_242: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a:p>
        </p:txBody>
      </p:sp>
      <p:sp>
        <p:nvSpPr>
          <p:cNvPr id="98307" name="Google Shape;190;g793496eff7_0_242: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07431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0354" name="Google Shape;199;g793496eff7_0_251: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a:p>
        </p:txBody>
      </p:sp>
      <p:sp>
        <p:nvSpPr>
          <p:cNvPr id="100355" name="Google Shape;200;g793496eff7_0_251: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819696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0722" name="Google Shape;65;g755756994b_0_47:notes"/>
          <p:cNvSpPr>
            <a:spLocks noGrp="1" noChangeArrowheads="1"/>
          </p:cNvSpPr>
          <p:nvPr>
            <p:ph type="body" idx="1"/>
          </p:nvPr>
        </p:nvSpPr>
        <p:spPr bwMode="auto">
          <a:xfrm>
            <a:off x="685800" y="4424363"/>
            <a:ext cx="5486400" cy="419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eaLnBrk="1" hangingPunct="1">
              <a:spcBef>
                <a:spcPct val="0"/>
              </a:spcBef>
              <a:buSzPts val="1100"/>
            </a:pPr>
            <a:endParaRPr lang="en-US" altLang="en-US"/>
          </a:p>
        </p:txBody>
      </p:sp>
      <p:sp>
        <p:nvSpPr>
          <p:cNvPr id="30723" name="Google Shape;66;g755756994b_0_47:notes"/>
          <p:cNvSpPr>
            <a:spLocks noGrp="1" noRot="1" noChangeAspect="1" noTextEdit="1"/>
          </p:cNvSpPr>
          <p:nvPr>
            <p:ph type="sldImg" idx="2"/>
          </p:nvPr>
        </p:nvSpPr>
        <p:spPr bwMode="auto">
          <a:xfrm>
            <a:off x="1101725" y="698500"/>
            <a:ext cx="4654550" cy="34925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734545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90" name="Google Shape;241;g7ab74cc8e8_0_922: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a:p>
        </p:txBody>
      </p:sp>
      <p:sp>
        <p:nvSpPr>
          <p:cNvPr id="37891" name="Google Shape;242;g7ab74cc8e8_0_922: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249961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90" name="Google Shape;241;g7ab74cc8e8_0_922: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a:p>
        </p:txBody>
      </p:sp>
      <p:sp>
        <p:nvSpPr>
          <p:cNvPr id="37891" name="Google Shape;242;g7ab74cc8e8_0_922: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730890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e5245a713_2_35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4e5245a713_2_35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5942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1600">
                <a:solidFill>
                  <a:schemeClr val="accent2"/>
                </a:solidFill>
                <a:latin typeface="Arial" panose="020B0604020202020204" pitchFamily="34" charset="0"/>
              </a:defRPr>
            </a:lvl1pPr>
            <a:lvl2pPr marL="742950" indent="-285750" defTabSz="903288" eaLnBrk="0" hangingPunct="0">
              <a:defRPr sz="1600">
                <a:solidFill>
                  <a:schemeClr val="accent2"/>
                </a:solidFill>
                <a:latin typeface="Arial" panose="020B0604020202020204" pitchFamily="34" charset="0"/>
              </a:defRPr>
            </a:lvl2pPr>
            <a:lvl3pPr marL="1143000" indent="-228600" defTabSz="903288" eaLnBrk="0" hangingPunct="0">
              <a:defRPr sz="1600">
                <a:solidFill>
                  <a:schemeClr val="accent2"/>
                </a:solidFill>
                <a:latin typeface="Arial" panose="020B0604020202020204" pitchFamily="34" charset="0"/>
              </a:defRPr>
            </a:lvl3pPr>
            <a:lvl4pPr marL="1600200" indent="-228600" defTabSz="903288" eaLnBrk="0" hangingPunct="0">
              <a:defRPr sz="1600">
                <a:solidFill>
                  <a:schemeClr val="accent2"/>
                </a:solidFill>
                <a:latin typeface="Arial" panose="020B0604020202020204" pitchFamily="34" charset="0"/>
              </a:defRPr>
            </a:lvl4pPr>
            <a:lvl5pPr marL="2057400" indent="-228600" defTabSz="903288" eaLnBrk="0" hangingPunct="0">
              <a:defRPr sz="1600">
                <a:solidFill>
                  <a:schemeClr val="accent2"/>
                </a:solidFill>
                <a:latin typeface="Arial" panose="020B0604020202020204" pitchFamily="34" charset="0"/>
              </a:defRPr>
            </a:lvl5pPr>
            <a:lvl6pPr marL="2514600" indent="-228600" defTabSz="903288" eaLnBrk="0" fontAlgn="base" hangingPunct="0">
              <a:spcBef>
                <a:spcPct val="0"/>
              </a:spcBef>
              <a:spcAft>
                <a:spcPct val="0"/>
              </a:spcAft>
              <a:defRPr sz="1600">
                <a:solidFill>
                  <a:schemeClr val="accent2"/>
                </a:solidFill>
                <a:latin typeface="Arial" panose="020B0604020202020204" pitchFamily="34" charset="0"/>
              </a:defRPr>
            </a:lvl6pPr>
            <a:lvl7pPr marL="2971800" indent="-228600" defTabSz="903288" eaLnBrk="0" fontAlgn="base" hangingPunct="0">
              <a:spcBef>
                <a:spcPct val="0"/>
              </a:spcBef>
              <a:spcAft>
                <a:spcPct val="0"/>
              </a:spcAft>
              <a:defRPr sz="1600">
                <a:solidFill>
                  <a:schemeClr val="accent2"/>
                </a:solidFill>
                <a:latin typeface="Arial" panose="020B0604020202020204" pitchFamily="34" charset="0"/>
              </a:defRPr>
            </a:lvl7pPr>
            <a:lvl8pPr marL="3429000" indent="-228600" defTabSz="903288" eaLnBrk="0" fontAlgn="base" hangingPunct="0">
              <a:spcBef>
                <a:spcPct val="0"/>
              </a:spcBef>
              <a:spcAft>
                <a:spcPct val="0"/>
              </a:spcAft>
              <a:defRPr sz="1600">
                <a:solidFill>
                  <a:schemeClr val="accent2"/>
                </a:solidFill>
                <a:latin typeface="Arial" panose="020B0604020202020204" pitchFamily="34" charset="0"/>
              </a:defRPr>
            </a:lvl8pPr>
            <a:lvl9pPr marL="3886200" indent="-228600" defTabSz="903288" eaLnBrk="0" fontAlgn="base" hangingPunct="0">
              <a:spcBef>
                <a:spcPct val="0"/>
              </a:spcBef>
              <a:spcAft>
                <a:spcPct val="0"/>
              </a:spcAft>
              <a:defRPr sz="1600">
                <a:solidFill>
                  <a:schemeClr val="accent2"/>
                </a:solidFill>
                <a:latin typeface="Arial" panose="020B0604020202020204" pitchFamily="34" charset="0"/>
              </a:defRPr>
            </a:lvl9pPr>
          </a:lstStyle>
          <a:p>
            <a:pPr marL="0" marR="0" lvl="0" indent="0" algn="r" defTabSz="903288" rtl="0" eaLnBrk="1" fontAlgn="auto" latinLnBrk="0" hangingPunct="1">
              <a:lnSpc>
                <a:spcPct val="100000"/>
              </a:lnSpc>
              <a:spcBef>
                <a:spcPts val="0"/>
              </a:spcBef>
              <a:spcAft>
                <a:spcPts val="0"/>
              </a:spcAft>
              <a:buClrTx/>
              <a:buSzTx/>
              <a:buFontTx/>
              <a:buNone/>
              <a:tabLst/>
              <a:defRPr/>
            </a:pPr>
            <a:fld id="{27FF5D05-716E-48B5-8976-0EAAEFCD0566}"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03288" rtl="0" eaLnBrk="1" fontAlgn="auto" latinLnBrk="0" hangingPunct="1">
                <a:lnSpc>
                  <a:spcPct val="100000"/>
                </a:lnSpc>
                <a:spcBef>
                  <a:spcPts val="0"/>
                </a:spcBef>
                <a:spcAft>
                  <a:spcPts val="0"/>
                </a:spcAft>
                <a:buClrTx/>
                <a:buSzTx/>
                <a:buFontTx/>
                <a:buNone/>
                <a:tabLst/>
                <a:defRPr/>
              </a:pPr>
              <a:t>35</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99385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1600">
                <a:solidFill>
                  <a:schemeClr val="accent2"/>
                </a:solidFill>
                <a:latin typeface="Arial" panose="020B0604020202020204" pitchFamily="34" charset="0"/>
              </a:defRPr>
            </a:lvl1pPr>
            <a:lvl2pPr marL="742950" indent="-285750" defTabSz="903288" eaLnBrk="0" hangingPunct="0">
              <a:defRPr sz="1600">
                <a:solidFill>
                  <a:schemeClr val="accent2"/>
                </a:solidFill>
                <a:latin typeface="Arial" panose="020B0604020202020204" pitchFamily="34" charset="0"/>
              </a:defRPr>
            </a:lvl2pPr>
            <a:lvl3pPr marL="1143000" indent="-228600" defTabSz="903288" eaLnBrk="0" hangingPunct="0">
              <a:defRPr sz="1600">
                <a:solidFill>
                  <a:schemeClr val="accent2"/>
                </a:solidFill>
                <a:latin typeface="Arial" panose="020B0604020202020204" pitchFamily="34" charset="0"/>
              </a:defRPr>
            </a:lvl3pPr>
            <a:lvl4pPr marL="1600200" indent="-228600" defTabSz="903288" eaLnBrk="0" hangingPunct="0">
              <a:defRPr sz="1600">
                <a:solidFill>
                  <a:schemeClr val="accent2"/>
                </a:solidFill>
                <a:latin typeface="Arial" panose="020B0604020202020204" pitchFamily="34" charset="0"/>
              </a:defRPr>
            </a:lvl4pPr>
            <a:lvl5pPr marL="2057400" indent="-228600" defTabSz="903288" eaLnBrk="0" hangingPunct="0">
              <a:defRPr sz="1600">
                <a:solidFill>
                  <a:schemeClr val="accent2"/>
                </a:solidFill>
                <a:latin typeface="Arial" panose="020B0604020202020204" pitchFamily="34" charset="0"/>
              </a:defRPr>
            </a:lvl5pPr>
            <a:lvl6pPr marL="2514600" indent="-228600" defTabSz="903288" eaLnBrk="0" fontAlgn="base" hangingPunct="0">
              <a:spcBef>
                <a:spcPct val="0"/>
              </a:spcBef>
              <a:spcAft>
                <a:spcPct val="0"/>
              </a:spcAft>
              <a:defRPr sz="1600">
                <a:solidFill>
                  <a:schemeClr val="accent2"/>
                </a:solidFill>
                <a:latin typeface="Arial" panose="020B0604020202020204" pitchFamily="34" charset="0"/>
              </a:defRPr>
            </a:lvl6pPr>
            <a:lvl7pPr marL="2971800" indent="-228600" defTabSz="903288" eaLnBrk="0" fontAlgn="base" hangingPunct="0">
              <a:spcBef>
                <a:spcPct val="0"/>
              </a:spcBef>
              <a:spcAft>
                <a:spcPct val="0"/>
              </a:spcAft>
              <a:defRPr sz="1600">
                <a:solidFill>
                  <a:schemeClr val="accent2"/>
                </a:solidFill>
                <a:latin typeface="Arial" panose="020B0604020202020204" pitchFamily="34" charset="0"/>
              </a:defRPr>
            </a:lvl7pPr>
            <a:lvl8pPr marL="3429000" indent="-228600" defTabSz="903288" eaLnBrk="0" fontAlgn="base" hangingPunct="0">
              <a:spcBef>
                <a:spcPct val="0"/>
              </a:spcBef>
              <a:spcAft>
                <a:spcPct val="0"/>
              </a:spcAft>
              <a:defRPr sz="1600">
                <a:solidFill>
                  <a:schemeClr val="accent2"/>
                </a:solidFill>
                <a:latin typeface="Arial" panose="020B0604020202020204" pitchFamily="34" charset="0"/>
              </a:defRPr>
            </a:lvl8pPr>
            <a:lvl9pPr marL="3886200" indent="-228600" defTabSz="903288" eaLnBrk="0" fontAlgn="base" hangingPunct="0">
              <a:spcBef>
                <a:spcPct val="0"/>
              </a:spcBef>
              <a:spcAft>
                <a:spcPct val="0"/>
              </a:spcAft>
              <a:defRPr sz="1600">
                <a:solidFill>
                  <a:schemeClr val="accent2"/>
                </a:solidFill>
                <a:latin typeface="Arial" panose="020B0604020202020204" pitchFamily="34" charset="0"/>
              </a:defRPr>
            </a:lvl9pPr>
          </a:lstStyle>
          <a:p>
            <a:pPr marL="0" marR="0" lvl="0" indent="0" algn="r" defTabSz="903288" rtl="0" eaLnBrk="1" fontAlgn="auto" latinLnBrk="0" hangingPunct="1">
              <a:lnSpc>
                <a:spcPct val="100000"/>
              </a:lnSpc>
              <a:spcBef>
                <a:spcPts val="0"/>
              </a:spcBef>
              <a:spcAft>
                <a:spcPts val="0"/>
              </a:spcAft>
              <a:buClrTx/>
              <a:buSzTx/>
              <a:buFontTx/>
              <a:buNone/>
              <a:tabLst/>
              <a:defRPr/>
            </a:pPr>
            <a:fld id="{27FF5D05-716E-48B5-8976-0EAAEFCD0566}"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03288" rtl="0" eaLnBrk="1" fontAlgn="auto" latinLnBrk="0" hangingPunct="1">
                <a:lnSpc>
                  <a:spcPct val="100000"/>
                </a:lnSpc>
                <a:spcBef>
                  <a:spcPts val="0"/>
                </a:spcBef>
                <a:spcAft>
                  <a:spcPts val="0"/>
                </a:spcAft>
                <a:buClrTx/>
                <a:buSzTx/>
                <a:buFontTx/>
                <a:buNone/>
                <a:tabLst/>
                <a:defRPr/>
              </a:pPr>
              <a:t>41</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85200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1600">
                <a:solidFill>
                  <a:schemeClr val="accent2"/>
                </a:solidFill>
                <a:latin typeface="Arial" panose="020B0604020202020204" pitchFamily="34" charset="0"/>
              </a:defRPr>
            </a:lvl1pPr>
            <a:lvl2pPr marL="742950" indent="-285750" defTabSz="903288" eaLnBrk="0" hangingPunct="0">
              <a:defRPr sz="1600">
                <a:solidFill>
                  <a:schemeClr val="accent2"/>
                </a:solidFill>
                <a:latin typeface="Arial" panose="020B0604020202020204" pitchFamily="34" charset="0"/>
              </a:defRPr>
            </a:lvl2pPr>
            <a:lvl3pPr marL="1143000" indent="-228600" defTabSz="903288" eaLnBrk="0" hangingPunct="0">
              <a:defRPr sz="1600">
                <a:solidFill>
                  <a:schemeClr val="accent2"/>
                </a:solidFill>
                <a:latin typeface="Arial" panose="020B0604020202020204" pitchFamily="34" charset="0"/>
              </a:defRPr>
            </a:lvl3pPr>
            <a:lvl4pPr marL="1600200" indent="-228600" defTabSz="903288" eaLnBrk="0" hangingPunct="0">
              <a:defRPr sz="1600">
                <a:solidFill>
                  <a:schemeClr val="accent2"/>
                </a:solidFill>
                <a:latin typeface="Arial" panose="020B0604020202020204" pitchFamily="34" charset="0"/>
              </a:defRPr>
            </a:lvl4pPr>
            <a:lvl5pPr marL="2057400" indent="-228600" defTabSz="903288" eaLnBrk="0" hangingPunct="0">
              <a:defRPr sz="1600">
                <a:solidFill>
                  <a:schemeClr val="accent2"/>
                </a:solidFill>
                <a:latin typeface="Arial" panose="020B0604020202020204" pitchFamily="34" charset="0"/>
              </a:defRPr>
            </a:lvl5pPr>
            <a:lvl6pPr marL="2514600" indent="-228600" defTabSz="903288" eaLnBrk="0" fontAlgn="base" hangingPunct="0">
              <a:spcBef>
                <a:spcPct val="0"/>
              </a:spcBef>
              <a:spcAft>
                <a:spcPct val="0"/>
              </a:spcAft>
              <a:defRPr sz="1600">
                <a:solidFill>
                  <a:schemeClr val="accent2"/>
                </a:solidFill>
                <a:latin typeface="Arial" panose="020B0604020202020204" pitchFamily="34" charset="0"/>
              </a:defRPr>
            </a:lvl6pPr>
            <a:lvl7pPr marL="2971800" indent="-228600" defTabSz="903288" eaLnBrk="0" fontAlgn="base" hangingPunct="0">
              <a:spcBef>
                <a:spcPct val="0"/>
              </a:spcBef>
              <a:spcAft>
                <a:spcPct val="0"/>
              </a:spcAft>
              <a:defRPr sz="1600">
                <a:solidFill>
                  <a:schemeClr val="accent2"/>
                </a:solidFill>
                <a:latin typeface="Arial" panose="020B0604020202020204" pitchFamily="34" charset="0"/>
              </a:defRPr>
            </a:lvl7pPr>
            <a:lvl8pPr marL="3429000" indent="-228600" defTabSz="903288" eaLnBrk="0" fontAlgn="base" hangingPunct="0">
              <a:spcBef>
                <a:spcPct val="0"/>
              </a:spcBef>
              <a:spcAft>
                <a:spcPct val="0"/>
              </a:spcAft>
              <a:defRPr sz="1600">
                <a:solidFill>
                  <a:schemeClr val="accent2"/>
                </a:solidFill>
                <a:latin typeface="Arial" panose="020B0604020202020204" pitchFamily="34" charset="0"/>
              </a:defRPr>
            </a:lvl8pPr>
            <a:lvl9pPr marL="3886200" indent="-228600" defTabSz="903288" eaLnBrk="0" fontAlgn="base" hangingPunct="0">
              <a:spcBef>
                <a:spcPct val="0"/>
              </a:spcBef>
              <a:spcAft>
                <a:spcPct val="0"/>
              </a:spcAft>
              <a:defRPr sz="1600">
                <a:solidFill>
                  <a:schemeClr val="accent2"/>
                </a:solidFill>
                <a:latin typeface="Arial" panose="020B0604020202020204" pitchFamily="34" charset="0"/>
              </a:defRPr>
            </a:lvl9pPr>
          </a:lstStyle>
          <a:p>
            <a:pPr marL="0" marR="0" lvl="0" indent="0" algn="r" defTabSz="903288" rtl="0" eaLnBrk="1" fontAlgn="auto" latinLnBrk="0" hangingPunct="1">
              <a:lnSpc>
                <a:spcPct val="100000"/>
              </a:lnSpc>
              <a:spcBef>
                <a:spcPts val="0"/>
              </a:spcBef>
              <a:spcAft>
                <a:spcPts val="0"/>
              </a:spcAft>
              <a:buClrTx/>
              <a:buSzTx/>
              <a:buFontTx/>
              <a:buNone/>
              <a:tabLst/>
              <a:defRPr/>
            </a:pPr>
            <a:fld id="{27FF5D05-716E-48B5-8976-0EAAEFCD0566}"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03288" rtl="0" eaLnBrk="1" fontAlgn="auto" latinLnBrk="0" hangingPunct="1">
                <a:lnSpc>
                  <a:spcPct val="100000"/>
                </a:lnSpc>
                <a:spcBef>
                  <a:spcPts val="0"/>
                </a:spcBef>
                <a:spcAft>
                  <a:spcPts val="0"/>
                </a:spcAft>
                <a:buClrTx/>
                <a:buSzTx/>
                <a:buFontTx/>
                <a:buNone/>
                <a:tabLst/>
                <a:defRPr/>
              </a:pPr>
              <a:t>43</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3165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Lecture-1</a:t>
            </a:r>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53</a:t>
            </a:fld>
            <a:endParaRPr lang="en-US"/>
          </a:p>
        </p:txBody>
      </p:sp>
    </p:spTree>
    <p:extLst>
      <p:ext uri="{BB962C8B-B14F-4D97-AF65-F5344CB8AC3E}">
        <p14:creationId xmlns:p14="http://schemas.microsoft.com/office/powerpoint/2010/main" val="1852290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22" name="Google Shape;118;g793496eff7_0_88: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a:p>
        </p:txBody>
      </p:sp>
      <p:sp>
        <p:nvSpPr>
          <p:cNvPr id="81923" name="Google Shape;119;g793496eff7_0_88: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081627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C8B762A-E15D-491F-89EE-0AC61AE81798}"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1425905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ahoma" charset="0"/>
                <a:ea typeface="+mn-ea"/>
                <a:cs typeface="+mn-cs"/>
              </a:rPr>
              <a:t>Lecture-1</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9515144-DAD1-4D30-BCF8-73F71ACED815}"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86315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3970" name="Google Shape;127;g793496eff7_0_121: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a:p>
        </p:txBody>
      </p:sp>
      <p:sp>
        <p:nvSpPr>
          <p:cNvPr id="83971" name="Google Shape;128;g793496eff7_0_121: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648956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6018" name="Google Shape;135;g793496eff7_0_128: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a:p>
        </p:txBody>
      </p:sp>
      <p:sp>
        <p:nvSpPr>
          <p:cNvPr id="86019" name="Google Shape;136;g793496eff7_0_128: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665052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8066" name="Google Shape;143;g793496eff7_0_135: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a:p>
        </p:txBody>
      </p:sp>
      <p:sp>
        <p:nvSpPr>
          <p:cNvPr id="88067" name="Google Shape;144;g793496eff7_0_135: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15141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0114" name="Google Shape;151;g793496eff7_0_142: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a:p>
        </p:txBody>
      </p:sp>
      <p:sp>
        <p:nvSpPr>
          <p:cNvPr id="90115" name="Google Shape;152;g793496eff7_0_142: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180534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2162" name="Google Shape;160;g793496eff7_0_216: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a:p>
        </p:txBody>
      </p:sp>
      <p:sp>
        <p:nvSpPr>
          <p:cNvPr id="92163" name="Google Shape;161;g793496eff7_0_216: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598547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4210" name="Google Shape;170;g793496eff7_0_225: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a:p>
        </p:txBody>
      </p:sp>
      <p:sp>
        <p:nvSpPr>
          <p:cNvPr id="94211" name="Google Shape;171;g793496eff7_0_225: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140019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6258" name="Google Shape;179;g793496eff7_0_233: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a:p>
        </p:txBody>
      </p:sp>
      <p:sp>
        <p:nvSpPr>
          <p:cNvPr id="96259" name="Google Shape;180;g793496eff7_0_233: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6956193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6.xml" /><Relationship Id="rId1" Type="http://schemas.openxmlformats.org/officeDocument/2006/relationships/tags" Target="../tags/tag14.xml" /></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6.jpeg" /><Relationship Id="rId1" Type="http://schemas.openxmlformats.org/officeDocument/2006/relationships/slideMaster" Target="../slideMasters/slideMaster1.xml" /></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8.xml" /></Relationships>
</file>

<file path=ppt/slideLayouts/_rels/slideLayout127.xml.rels><?xml version="1.0" encoding="UTF-8" standalone="yes"?>
<Relationships xmlns="http://schemas.openxmlformats.org/package/2006/relationships"><Relationship Id="rId2" Type="http://schemas.openxmlformats.org/officeDocument/2006/relationships/slideMaster" Target="../slideMasters/slideMaster8.xml" /><Relationship Id="rId1" Type="http://schemas.openxmlformats.org/officeDocument/2006/relationships/tags" Target="../tags/tag15.xml" /></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8.xml" /></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slideMaster" Target="../slideMasters/slideMaster1.xml" /><Relationship Id="rId1" Type="http://schemas.openxmlformats.org/officeDocument/2006/relationships/tags" Target="../tags/tag2.xml" /></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9.xml" /></Relationships>
</file>

<file path=ppt/slideLayouts/_rels/slideLayout141.xml.rels><?xml version="1.0" encoding="UTF-8" standalone="yes"?>
<Relationships xmlns="http://schemas.openxmlformats.org/package/2006/relationships"><Relationship Id="rId2" Type="http://schemas.openxmlformats.org/officeDocument/2006/relationships/slideMaster" Target="../slideMasters/slideMaster9.xml" /><Relationship Id="rId1" Type="http://schemas.openxmlformats.org/officeDocument/2006/relationships/tags" Target="../tags/tag16.xml" /></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slideMaster" Target="../slideMasters/slideMaster9.xml" /><Relationship Id="rId1" Type="http://schemas.openxmlformats.org/officeDocument/2006/relationships/tags" Target="../tags/tag17.xml" /></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0.xml" /></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slideMaster" Target="../slideMasters/slideMaster1.xml" /><Relationship Id="rId1" Type="http://schemas.openxmlformats.org/officeDocument/2006/relationships/tags" Target="../tags/tag3.xml" /></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10.png" /><Relationship Id="rId1" Type="http://schemas.openxmlformats.org/officeDocument/2006/relationships/slideMaster" Target="../slideMasters/slideMaster11.xml" /><Relationship Id="rId4" Type="http://schemas.openxmlformats.org/officeDocument/2006/relationships/image" Target="../media/image9.png" /></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slideMaster" Target="../slideMasters/slideMaster1.xml" /><Relationship Id="rId1" Type="http://schemas.openxmlformats.org/officeDocument/2006/relationships/tags" Target="../tags/tag4.xml" /></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2.xml" /></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10.png" /><Relationship Id="rId1" Type="http://schemas.openxmlformats.org/officeDocument/2006/relationships/slideMaster" Target="../slideMasters/slideMaster12.xml" /><Relationship Id="rId4" Type="http://schemas.openxmlformats.org/officeDocument/2006/relationships/image" Target="../media/image9.png" /></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slideMaster" Target="../slideMasters/slideMaster1.xml" /><Relationship Id="rId1" Type="http://schemas.openxmlformats.org/officeDocument/2006/relationships/tags" Target="../tags/tag5.xml" /></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Master" Target="../slideMasters/slideMaster13.xml" /></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3.jpeg" /><Relationship Id="rId1" Type="http://schemas.openxmlformats.org/officeDocument/2006/relationships/slideMaster" Target="../slideMasters/slideMaster13.xml" /></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1.jpeg" /><Relationship Id="rId1" Type="http://schemas.openxmlformats.org/officeDocument/2006/relationships/slideMaster" Target="../slideMasters/slideMaster13.xml" /></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3.xml" /></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3.xml" /></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3.xml" /></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3.xml" /></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3.xml" /></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3.xml" /></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3.xml" /></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slideMaster" Target="../slideMasters/slideMaster1.xml" /><Relationship Id="rId1" Type="http://schemas.openxmlformats.org/officeDocument/2006/relationships/tags" Target="../tags/tag6.xml" /></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3.xml" /></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3.xml" /></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6.jpeg" /><Relationship Id="rId1" Type="http://schemas.openxmlformats.org/officeDocument/2006/relationships/slideMaster" Target="../slideMasters/slideMaster13.xml" /></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 /></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Master" Target="../slideMasters/slideMaster13.xml" /><Relationship Id="rId4" Type="http://schemas.openxmlformats.org/officeDocument/2006/relationships/image" Target="../media/image9.png" /></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 /></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slideMaster" Target="../slideMasters/slideMaster13.xml" /><Relationship Id="rId1" Type="http://schemas.openxmlformats.org/officeDocument/2006/relationships/tags" Target="../tags/tag18.xml" /></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slideMaster" Target="../slideMasters/slideMaster13.xml" /><Relationship Id="rId1" Type="http://schemas.openxmlformats.org/officeDocument/2006/relationships/tags" Target="../tags/tag19.xml" /></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Master" Target="../slideMasters/slideMaster14.xml" /></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3.jpeg" /><Relationship Id="rId1" Type="http://schemas.openxmlformats.org/officeDocument/2006/relationships/slideMaster" Target="../slideMasters/slideMaster14.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3.jpe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slideMaster" Target="../slideMasters/slideMaster1.xml" /><Relationship Id="rId1" Type="http://schemas.openxmlformats.org/officeDocument/2006/relationships/tags" Target="../tags/tag7.xml" /></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1.jpeg" /><Relationship Id="rId1" Type="http://schemas.openxmlformats.org/officeDocument/2006/relationships/slideMaster" Target="../slideMasters/slideMaster14.xml" /></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4.xml" /></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4.xml" /></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4.xml" /></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4.xml" /></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4.xml" /></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4.xml" /></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4.xml" /></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4.xml" /></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6.jpeg" /><Relationship Id="rId1" Type="http://schemas.openxmlformats.org/officeDocument/2006/relationships/slideMaster" Target="../slideMasters/slideMaster14.xml" /></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slideMaster" Target="../slideMasters/slideMaster1.xml" /><Relationship Id="rId1" Type="http://schemas.openxmlformats.org/officeDocument/2006/relationships/tags" Target="../tags/tag8.xml" /></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Master" Target="../slideMasters/slideMaster14.xml" /><Relationship Id="rId4" Type="http://schemas.openxmlformats.org/officeDocument/2006/relationships/image" Target="../media/image12.png" /></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Master" Target="../slideMasters/slideMaster14.xml" /><Relationship Id="rId4" Type="http://schemas.openxmlformats.org/officeDocument/2006/relationships/image" Target="../media/image9.png" /></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4.xml" /></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Master" Target="../slideMasters/slideMaster15.xml" /></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3.jpeg" /><Relationship Id="rId1" Type="http://schemas.openxmlformats.org/officeDocument/2006/relationships/slideMaster" Target="../slideMasters/slideMaster15.xml" /></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1.jpeg" /><Relationship Id="rId1" Type="http://schemas.openxmlformats.org/officeDocument/2006/relationships/slideMaster" Target="../slideMasters/slideMaster15.xml" /></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5.xml" /></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5.xml" /></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slideMaster" Target="../slideMasters/slideMaster1.xml" /><Relationship Id="rId1" Type="http://schemas.openxmlformats.org/officeDocument/2006/relationships/tags" Target="../tags/tag9.xml" /></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5.xml" /></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5.xml" /></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5.xml" /></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5.xml" /></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5.xml" /></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5.xml" /></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5.xml" /></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6.jpeg" /><Relationship Id="rId1" Type="http://schemas.openxmlformats.org/officeDocument/2006/relationships/slideMaster" Target="../slideMasters/slideMaster15.xml" /></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Master" Target="../slideMasters/slideMaster15.xml" /><Relationship Id="rId4" Type="http://schemas.openxmlformats.org/officeDocument/2006/relationships/image" Target="../media/image9.png" /></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slideMaster" Target="../slideMasters/slideMaster1.xml" /><Relationship Id="rId1" Type="http://schemas.openxmlformats.org/officeDocument/2006/relationships/tags" Target="../tags/tag10.xml" /></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slideMaster" Target="../slideMasters/slideMaster1.xml" /><Relationship Id="rId1" Type="http://schemas.openxmlformats.org/officeDocument/2006/relationships/tags" Target="../tags/tag11.xml" /></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6.xml" /></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6.xml" /></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slideMaster" Target="../slideMasters/slideMaster1.xml" /><Relationship Id="rId1" Type="http://schemas.openxmlformats.org/officeDocument/2006/relationships/tags" Target="../tags/tag12.xml" /></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7.xml" /></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slideMaster" Target="../slideMasters/slideMaster17.xml" /><Relationship Id="rId1" Type="http://schemas.openxmlformats.org/officeDocument/2006/relationships/tags" Target="../tags/tag20.xml" /></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slideMaster" Target="../slideMasters/slideMaster1.xml" /><Relationship Id="rId1" Type="http://schemas.openxmlformats.org/officeDocument/2006/relationships/tags" Target="../tags/tag13.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1.jpeg"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4.xml" /></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4.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4.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4.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4.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1.jpeg" /><Relationship Id="rId1" Type="http://schemas.openxmlformats.org/officeDocument/2006/relationships/slideMaster" Target="../slideMasters/slideMaster4.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4.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4.xml" /></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Master" Target="../slideMasters/slideMaster4.xml" /><Relationship Id="rId4" Type="http://schemas.openxmlformats.org/officeDocument/2006/relationships/image" Target="../media/image9.png" /></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3.jpeg"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1.jpeg" /><Relationship Id="rId1" Type="http://schemas.openxmlformats.org/officeDocument/2006/relationships/slideMaster" Target="../slideMasters/slideMaster5.xml" /></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6.jpeg" /><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solidFill>
                <a:prstClr val="white"/>
              </a:solidFill>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7283247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8972743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0241147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8242273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40486942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82634008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143610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44728100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27029284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003546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algn="r">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82348043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00551913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91618498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02694423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21434927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56364361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31882795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31454683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1060786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755988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7285370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01565704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39546584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73013344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20255406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28207930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8317612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77125556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a:latin typeface="Cambria" panose="02040503050406030204" pitchFamily="18" charset="0"/>
                <a:ea typeface="Cambria" panose="02040503050406030204" pitchFamily="18" charset="0"/>
                <a:cs typeface="Arial" pitchFamily="34" charset="0"/>
              </a:defRPr>
            </a:lvl2pPr>
            <a:lvl3pPr>
              <a:defRPr sz="2400">
                <a:latin typeface="Cambria" panose="02040503050406030204" pitchFamily="18" charset="0"/>
                <a:ea typeface="Cambria" panose="02040503050406030204" pitchFamily="18" charset="0"/>
              </a:defRPr>
            </a:lvl3pPr>
            <a:lvl4pPr>
              <a:defRPr sz="2400">
                <a:latin typeface="Cambria" panose="02040503050406030204" pitchFamily="18" charset="0"/>
                <a:ea typeface="Cambria" panose="02040503050406030204" pitchFamily="18" charset="0"/>
              </a:defRPr>
            </a:lvl4pPr>
            <a:lvl5pPr>
              <a:defRPr sz="2400">
                <a:latin typeface="Cambria" panose="02040503050406030204" pitchFamily="18" charset="0"/>
                <a:ea typeface="Cambria" panose="020405030504060302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0" spc="-150" baseline="0">
                <a:latin typeface="Cambria" panose="02040503050406030204" pitchFamily="18" charset="0"/>
                <a:ea typeface="Cambria" panose="02040503050406030204" pitchFamily="18" charset="0"/>
                <a:cs typeface="Arial" pitchFamily="34" charset="0"/>
              </a:defRPr>
            </a:lvl1pPr>
          </a:lstStyle>
          <a:p>
            <a:pPr lvl="0"/>
            <a:r>
              <a:rPr lang="en-US" dirty="0"/>
              <a:t>Click to edit Master text styles</a:t>
            </a:r>
          </a:p>
        </p:txBody>
      </p:sp>
    </p:spTree>
    <p:extLst>
      <p:ext uri="{BB962C8B-B14F-4D97-AF65-F5344CB8AC3E}">
        <p14:creationId xmlns:p14="http://schemas.microsoft.com/office/powerpoint/2010/main" val="10532547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a:defRPr/>
            </a:lvl1pPr>
          </a:lstStyle>
          <a:p>
            <a:pPr defTabSz="685800">
              <a:defRPr/>
            </a:pPr>
            <a:fld id="{D00839DE-7ECE-48D2-99DE-21DA18AEA67A}" type="datetime3">
              <a:rPr lang="en-US" sz="1200" smtClean="0">
                <a:solidFill>
                  <a:prstClr val="black"/>
                </a:solidFill>
              </a:rPr>
              <a:pPr defTabSz="685800">
                <a:defRPr/>
              </a:pPr>
              <a:t>7 February 2026</a:t>
            </a:fld>
            <a:endParaRPr lang="en-GB" sz="1200">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lvl1pPr>
              <a:defRPr/>
            </a:lvl1pPr>
          </a:lstStyle>
          <a:p>
            <a:pPr defTabSz="685800">
              <a:defRPr/>
            </a:pPr>
            <a:r>
              <a:rPr lang="en-US" sz="1200">
                <a:solidFill>
                  <a:prstClr val="black"/>
                </a:solidFill>
              </a:rPr>
              <a:t>IS ZC464, Machine Learning</a:t>
            </a:r>
            <a:endParaRPr lang="en-GB" sz="1200">
              <a:solidFill>
                <a:prstClr val="black"/>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lvl1pPr>
              <a:defRPr/>
            </a:lvl1pPr>
          </a:lstStyle>
          <a:p>
            <a:pPr defTabSz="685800">
              <a:defRPr/>
            </a:pPr>
            <a:fld id="{389A1433-2BD6-474A-B042-E5F0856EF487}" type="slidenum">
              <a:rPr lang="en-GB" sz="1200" smtClean="0">
                <a:solidFill>
                  <a:prstClr val="black"/>
                </a:solidFill>
              </a:rPr>
              <a:pPr defTabSz="685800">
                <a:defRPr/>
              </a:pPr>
              <a:t>‹#›</a:t>
            </a:fld>
            <a:endParaRPr lang="en-GB" sz="1200">
              <a:solidFill>
                <a:prstClr val="black"/>
              </a:solidFill>
            </a:endParaRPr>
          </a:p>
        </p:txBody>
      </p:sp>
    </p:spTree>
    <p:extLst>
      <p:ext uri="{BB962C8B-B14F-4D97-AF65-F5344CB8AC3E}">
        <p14:creationId xmlns:p14="http://schemas.microsoft.com/office/powerpoint/2010/main" val="148541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460CB459-1A4D-47F4-A8EE-5438035C956C}" type="datetime1">
              <a:rPr lang="en-US" smtClean="0"/>
              <a:t>2/7/2026</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108599312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2400"/>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4"/>
          <p:cNvSpPr>
            <a:spLocks noGrp="1"/>
          </p:cNvSpPr>
          <p:nvPr>
            <p:ph type="ftr" sz="quarter" idx="10"/>
          </p:nvPr>
        </p:nvSpPr>
        <p:spPr>
          <a:xfrm>
            <a:off x="2195513" y="6237290"/>
            <a:ext cx="4392612" cy="365125"/>
          </a:xfrm>
          <a:prstGeom prst="rect">
            <a:avLst/>
          </a:prstGeom>
        </p:spPr>
        <p:txBody>
          <a:bodyPr/>
          <a:lstStyle>
            <a:lvl1pPr algn="ctr">
              <a:defRPr sz="900" b="1"/>
            </a:lvl1pPr>
          </a:lstStyle>
          <a:p>
            <a:pPr defTabSz="685800">
              <a:defRPr/>
            </a:pPr>
            <a:r>
              <a:rPr lang="en-US">
                <a:solidFill>
                  <a:prstClr val="black"/>
                </a:solidFill>
              </a:rPr>
              <a:t>IS ZC464, Machine Learning</a:t>
            </a:r>
            <a:endParaRPr lang="en-IN" dirty="0">
              <a:solidFill>
                <a:prstClr val="black"/>
              </a:solidFill>
            </a:endParaRPr>
          </a:p>
        </p:txBody>
      </p:sp>
      <p:sp>
        <p:nvSpPr>
          <p:cNvPr id="5" name="Slide Number Placeholder 5"/>
          <p:cNvSpPr>
            <a:spLocks noGrp="1"/>
          </p:cNvSpPr>
          <p:nvPr>
            <p:ph type="sldNum" sz="quarter" idx="11"/>
          </p:nvPr>
        </p:nvSpPr>
        <p:spPr>
          <a:xfrm>
            <a:off x="8532814" y="6237290"/>
            <a:ext cx="611187" cy="293687"/>
          </a:xfrm>
          <a:prstGeom prst="rect">
            <a:avLst/>
          </a:prstGeom>
        </p:spPr>
        <p:txBody>
          <a:bodyPr/>
          <a:lstStyle>
            <a:lvl1pPr>
              <a:defRPr sz="1200" b="1"/>
            </a:lvl1pPr>
          </a:lstStyle>
          <a:p>
            <a:pPr defTabSz="685800">
              <a:defRPr/>
            </a:pPr>
            <a:fld id="{78B23240-9A46-45DC-80D8-72E6138EF4CC}" type="slidenum">
              <a:rPr lang="en-IN" smtClean="0">
                <a:solidFill>
                  <a:prstClr val="black"/>
                </a:solidFill>
              </a:rPr>
              <a:pPr defTabSz="685800">
                <a:defRPr/>
              </a:pPr>
              <a:t>‹#›</a:t>
            </a:fld>
            <a:endParaRPr lang="en-IN" dirty="0">
              <a:solidFill>
                <a:prstClr val="black"/>
              </a:solidFill>
            </a:endParaRPr>
          </a:p>
        </p:txBody>
      </p:sp>
    </p:spTree>
    <p:extLst>
      <p:ext uri="{BB962C8B-B14F-4D97-AF65-F5344CB8AC3E}">
        <p14:creationId xmlns:p14="http://schemas.microsoft.com/office/powerpoint/2010/main" val="421349307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a:prstGeom prst="rect">
            <a:avLst/>
          </a:prstGeom>
        </p:spPr>
        <p:txBody>
          <a:bodyPr anchor="t"/>
          <a:lstStyle>
            <a:lvl1pPr algn="l">
              <a:defRPr sz="3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a:defRPr/>
            </a:lvl1pPr>
          </a:lstStyle>
          <a:p>
            <a:pPr defTabSz="685800">
              <a:defRPr/>
            </a:pPr>
            <a:fld id="{4C9A5015-9EE6-40A5-B0CB-31BFFDD9A4EB}" type="datetime3">
              <a:rPr lang="en-US" sz="1200" smtClean="0">
                <a:solidFill>
                  <a:prstClr val="black"/>
                </a:solidFill>
              </a:rPr>
              <a:pPr defTabSz="685800">
                <a:defRPr/>
              </a:pPr>
              <a:t>7 February 2026</a:t>
            </a:fld>
            <a:endParaRPr lang="en-IN" sz="1200">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lvl1pPr>
              <a:defRPr/>
            </a:lvl1pPr>
          </a:lstStyle>
          <a:p>
            <a:pPr defTabSz="685800">
              <a:defRPr/>
            </a:pPr>
            <a:r>
              <a:rPr lang="en-US" sz="1200">
                <a:solidFill>
                  <a:prstClr val="black"/>
                </a:solidFill>
              </a:rPr>
              <a:t>IS ZC464, Machine Learning</a:t>
            </a:r>
            <a:endParaRPr lang="en-IN" sz="1200">
              <a:solidFill>
                <a:prstClr val="black"/>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lvl1pPr>
              <a:defRPr/>
            </a:lvl1pPr>
          </a:lstStyle>
          <a:p>
            <a:pPr defTabSz="685800">
              <a:defRPr/>
            </a:pPr>
            <a:fld id="{DBD8A489-38BD-40B0-9083-7E99DA903139}" type="slidenum">
              <a:rPr lang="en-IN" sz="1200" smtClean="0">
                <a:solidFill>
                  <a:prstClr val="black"/>
                </a:solidFill>
              </a:rPr>
              <a:pPr defTabSz="685800">
                <a:defRPr/>
              </a:pPr>
              <a:t>‹#›</a:t>
            </a:fld>
            <a:endParaRPr lang="en-IN" sz="1200">
              <a:solidFill>
                <a:prstClr val="black"/>
              </a:solidFill>
            </a:endParaRPr>
          </a:p>
        </p:txBody>
      </p:sp>
    </p:spTree>
    <p:extLst>
      <p:ext uri="{BB962C8B-B14F-4D97-AF65-F5344CB8AC3E}">
        <p14:creationId xmlns:p14="http://schemas.microsoft.com/office/powerpoint/2010/main" val="4027079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2"/>
            <a:ext cx="2133600" cy="365125"/>
          </a:xfrm>
          <a:prstGeom prst="rect">
            <a:avLst/>
          </a:prstGeom>
        </p:spPr>
        <p:txBody>
          <a:bodyPr/>
          <a:lstStyle>
            <a:lvl1pPr>
              <a:defRPr/>
            </a:lvl1pPr>
          </a:lstStyle>
          <a:p>
            <a:pPr defTabSz="685800">
              <a:defRPr/>
            </a:pPr>
            <a:fld id="{78622A36-FC8F-4476-8002-426133117C1A}" type="datetime3">
              <a:rPr lang="en-US" sz="1200" smtClean="0">
                <a:solidFill>
                  <a:prstClr val="black"/>
                </a:solidFill>
              </a:rPr>
              <a:pPr defTabSz="685800">
                <a:defRPr/>
              </a:pPr>
              <a:t>7 February 2026</a:t>
            </a:fld>
            <a:endParaRPr lang="en-IN" sz="1200">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lvl1pPr>
              <a:defRPr/>
            </a:lvl1pPr>
          </a:lstStyle>
          <a:p>
            <a:pPr defTabSz="685800">
              <a:defRPr/>
            </a:pPr>
            <a:r>
              <a:rPr lang="en-US" sz="1200">
                <a:solidFill>
                  <a:prstClr val="black"/>
                </a:solidFill>
              </a:rPr>
              <a:t>IS ZC464, Machine Learning</a:t>
            </a:r>
            <a:endParaRPr lang="en-IN" sz="1200">
              <a:solidFill>
                <a:prstClr val="black"/>
              </a:solidFill>
            </a:endParaRPr>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lvl1pPr>
              <a:defRPr/>
            </a:lvl1pPr>
          </a:lstStyle>
          <a:p>
            <a:pPr defTabSz="685800">
              <a:defRPr/>
            </a:pPr>
            <a:fld id="{6D38CB16-FC74-415F-A778-AFAE7BEAFAF6}" type="slidenum">
              <a:rPr lang="en-IN" sz="1200" smtClean="0">
                <a:solidFill>
                  <a:prstClr val="black"/>
                </a:solidFill>
              </a:rPr>
              <a:pPr defTabSz="685800">
                <a:defRPr/>
              </a:pPr>
              <a:t>‹#›</a:t>
            </a:fld>
            <a:endParaRPr lang="en-IN" sz="1200">
              <a:solidFill>
                <a:prstClr val="black"/>
              </a:solidFill>
            </a:endParaRPr>
          </a:p>
        </p:txBody>
      </p:sp>
    </p:spTree>
    <p:extLst>
      <p:ext uri="{BB962C8B-B14F-4D97-AF65-F5344CB8AC3E}">
        <p14:creationId xmlns:p14="http://schemas.microsoft.com/office/powerpoint/2010/main" val="349791228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2"/>
            <a:ext cx="2133600" cy="365125"/>
          </a:xfrm>
          <a:prstGeom prst="rect">
            <a:avLst/>
          </a:prstGeom>
        </p:spPr>
        <p:txBody>
          <a:bodyPr/>
          <a:lstStyle>
            <a:lvl1pPr>
              <a:defRPr/>
            </a:lvl1pPr>
          </a:lstStyle>
          <a:p>
            <a:pPr defTabSz="685800">
              <a:defRPr/>
            </a:pPr>
            <a:fld id="{3A82F390-5B63-4068-A9D0-F644AD3195B3}" type="datetime3">
              <a:rPr lang="en-US" sz="1200" smtClean="0">
                <a:solidFill>
                  <a:prstClr val="black"/>
                </a:solidFill>
              </a:rPr>
              <a:pPr defTabSz="685800">
                <a:defRPr/>
              </a:pPr>
              <a:t>7 February 2026</a:t>
            </a:fld>
            <a:endParaRPr lang="en-IN" sz="1200">
              <a:solidFill>
                <a:prstClr val="black"/>
              </a:solidFill>
            </a:endParaRPr>
          </a:p>
        </p:txBody>
      </p:sp>
      <p:sp>
        <p:nvSpPr>
          <p:cNvPr id="8" name="Footer Placeholder 7"/>
          <p:cNvSpPr>
            <a:spLocks noGrp="1"/>
          </p:cNvSpPr>
          <p:nvPr>
            <p:ph type="ftr" sz="quarter" idx="11"/>
          </p:nvPr>
        </p:nvSpPr>
        <p:spPr>
          <a:xfrm>
            <a:off x="3124200" y="6356352"/>
            <a:ext cx="2895600" cy="365125"/>
          </a:xfrm>
          <a:prstGeom prst="rect">
            <a:avLst/>
          </a:prstGeom>
        </p:spPr>
        <p:txBody>
          <a:bodyPr/>
          <a:lstStyle>
            <a:lvl1pPr>
              <a:defRPr/>
            </a:lvl1pPr>
          </a:lstStyle>
          <a:p>
            <a:pPr defTabSz="685800">
              <a:defRPr/>
            </a:pPr>
            <a:r>
              <a:rPr lang="en-US" sz="1200">
                <a:solidFill>
                  <a:prstClr val="black"/>
                </a:solidFill>
              </a:rPr>
              <a:t>IS ZC464, Machine Learning</a:t>
            </a:r>
            <a:endParaRPr lang="en-IN" sz="1200">
              <a:solidFill>
                <a:prstClr val="black"/>
              </a:solidFill>
            </a:endParaRPr>
          </a:p>
        </p:txBody>
      </p:sp>
      <p:sp>
        <p:nvSpPr>
          <p:cNvPr id="9" name="Slide Number Placeholder 8"/>
          <p:cNvSpPr>
            <a:spLocks noGrp="1"/>
          </p:cNvSpPr>
          <p:nvPr>
            <p:ph type="sldNum" sz="quarter" idx="12"/>
          </p:nvPr>
        </p:nvSpPr>
        <p:spPr>
          <a:xfrm>
            <a:off x="6553200" y="6356352"/>
            <a:ext cx="2133600" cy="365125"/>
          </a:xfrm>
          <a:prstGeom prst="rect">
            <a:avLst/>
          </a:prstGeom>
        </p:spPr>
        <p:txBody>
          <a:bodyPr/>
          <a:lstStyle>
            <a:lvl1pPr>
              <a:defRPr/>
            </a:lvl1pPr>
          </a:lstStyle>
          <a:p>
            <a:pPr defTabSz="685800">
              <a:defRPr/>
            </a:pPr>
            <a:fld id="{36FB1E71-4690-4FD4-BBCF-A3779CD52565}" type="slidenum">
              <a:rPr lang="en-IN" sz="1200" smtClean="0">
                <a:solidFill>
                  <a:prstClr val="black"/>
                </a:solidFill>
              </a:rPr>
              <a:pPr defTabSz="685800">
                <a:defRPr/>
              </a:pPr>
              <a:t>‹#›</a:t>
            </a:fld>
            <a:endParaRPr lang="en-IN" sz="1200">
              <a:solidFill>
                <a:prstClr val="black"/>
              </a:solidFill>
            </a:endParaRPr>
          </a:p>
        </p:txBody>
      </p:sp>
    </p:spTree>
    <p:extLst>
      <p:ext uri="{BB962C8B-B14F-4D97-AF65-F5344CB8AC3E}">
        <p14:creationId xmlns:p14="http://schemas.microsoft.com/office/powerpoint/2010/main" val="202064133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2"/>
            <a:ext cx="2133600" cy="365125"/>
          </a:xfrm>
          <a:prstGeom prst="rect">
            <a:avLst/>
          </a:prstGeom>
        </p:spPr>
        <p:txBody>
          <a:bodyPr/>
          <a:lstStyle>
            <a:lvl1pPr>
              <a:defRPr/>
            </a:lvl1pPr>
          </a:lstStyle>
          <a:p>
            <a:pPr defTabSz="685800">
              <a:defRPr/>
            </a:pPr>
            <a:fld id="{4CDB21C6-0923-4961-A20F-7A28DB072D10}" type="datetime3">
              <a:rPr lang="en-US" sz="1200" smtClean="0">
                <a:solidFill>
                  <a:prstClr val="black"/>
                </a:solidFill>
              </a:rPr>
              <a:pPr defTabSz="685800">
                <a:defRPr/>
              </a:pPr>
              <a:t>7 February 2026</a:t>
            </a:fld>
            <a:endParaRPr lang="en-IN" sz="1200">
              <a:solidFill>
                <a:prstClr val="black"/>
              </a:solidFill>
            </a:endParaRPr>
          </a:p>
        </p:txBody>
      </p:sp>
      <p:sp>
        <p:nvSpPr>
          <p:cNvPr id="4" name="Footer Placeholder 3"/>
          <p:cNvSpPr>
            <a:spLocks noGrp="1"/>
          </p:cNvSpPr>
          <p:nvPr>
            <p:ph type="ftr" sz="quarter" idx="11"/>
          </p:nvPr>
        </p:nvSpPr>
        <p:spPr>
          <a:xfrm>
            <a:off x="3124200" y="6356352"/>
            <a:ext cx="2895600" cy="365125"/>
          </a:xfrm>
          <a:prstGeom prst="rect">
            <a:avLst/>
          </a:prstGeom>
        </p:spPr>
        <p:txBody>
          <a:bodyPr/>
          <a:lstStyle>
            <a:lvl1pPr>
              <a:defRPr/>
            </a:lvl1pPr>
          </a:lstStyle>
          <a:p>
            <a:pPr defTabSz="685800">
              <a:defRPr/>
            </a:pPr>
            <a:r>
              <a:rPr lang="en-US" sz="1200">
                <a:solidFill>
                  <a:prstClr val="black"/>
                </a:solidFill>
              </a:rPr>
              <a:t>IS ZC464, Machine Learning</a:t>
            </a:r>
            <a:endParaRPr lang="en-IN" sz="1200">
              <a:solidFill>
                <a:prstClr val="black"/>
              </a:solidFill>
            </a:endParaRPr>
          </a:p>
        </p:txBody>
      </p:sp>
      <p:sp>
        <p:nvSpPr>
          <p:cNvPr id="5" name="Slide Number Placeholder 4"/>
          <p:cNvSpPr>
            <a:spLocks noGrp="1"/>
          </p:cNvSpPr>
          <p:nvPr>
            <p:ph type="sldNum" sz="quarter" idx="12"/>
          </p:nvPr>
        </p:nvSpPr>
        <p:spPr>
          <a:xfrm>
            <a:off x="6553200" y="6356352"/>
            <a:ext cx="2133600" cy="365125"/>
          </a:xfrm>
          <a:prstGeom prst="rect">
            <a:avLst/>
          </a:prstGeom>
        </p:spPr>
        <p:txBody>
          <a:bodyPr/>
          <a:lstStyle>
            <a:lvl1pPr>
              <a:defRPr/>
            </a:lvl1pPr>
          </a:lstStyle>
          <a:p>
            <a:pPr defTabSz="685800">
              <a:defRPr/>
            </a:pPr>
            <a:fld id="{9FD64774-6889-4F3F-87B3-82AF987C97C8}" type="slidenum">
              <a:rPr lang="en-IN" sz="1200" smtClean="0">
                <a:solidFill>
                  <a:prstClr val="black"/>
                </a:solidFill>
              </a:rPr>
              <a:pPr defTabSz="685800">
                <a:defRPr/>
              </a:pPr>
              <a:t>‹#›</a:t>
            </a:fld>
            <a:endParaRPr lang="en-IN" sz="1200">
              <a:solidFill>
                <a:prstClr val="black"/>
              </a:solidFill>
            </a:endParaRPr>
          </a:p>
        </p:txBody>
      </p:sp>
    </p:spTree>
    <p:extLst>
      <p:ext uri="{BB962C8B-B14F-4D97-AF65-F5344CB8AC3E}">
        <p14:creationId xmlns:p14="http://schemas.microsoft.com/office/powerpoint/2010/main" val="214608648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2"/>
            <a:ext cx="2133600" cy="365125"/>
          </a:xfrm>
          <a:prstGeom prst="rect">
            <a:avLst/>
          </a:prstGeom>
        </p:spPr>
        <p:txBody>
          <a:bodyPr/>
          <a:lstStyle>
            <a:lvl1pPr>
              <a:defRPr/>
            </a:lvl1pPr>
          </a:lstStyle>
          <a:p>
            <a:pPr defTabSz="685800">
              <a:defRPr/>
            </a:pPr>
            <a:fld id="{53870F50-75AD-42BD-9FCC-315508736187}" type="datetime3">
              <a:rPr lang="en-US" sz="1200" smtClean="0">
                <a:solidFill>
                  <a:prstClr val="black"/>
                </a:solidFill>
              </a:rPr>
              <a:pPr defTabSz="685800">
                <a:defRPr/>
              </a:pPr>
              <a:t>7 February 2026</a:t>
            </a:fld>
            <a:endParaRPr lang="en-IN" sz="1200">
              <a:solidFill>
                <a:prstClr val="black"/>
              </a:solidFill>
            </a:endParaRPr>
          </a:p>
        </p:txBody>
      </p:sp>
      <p:sp>
        <p:nvSpPr>
          <p:cNvPr id="3" name="Footer Placeholder 2"/>
          <p:cNvSpPr>
            <a:spLocks noGrp="1"/>
          </p:cNvSpPr>
          <p:nvPr>
            <p:ph type="ftr" sz="quarter" idx="11"/>
          </p:nvPr>
        </p:nvSpPr>
        <p:spPr>
          <a:xfrm>
            <a:off x="3124200" y="6356352"/>
            <a:ext cx="2895600" cy="365125"/>
          </a:xfrm>
          <a:prstGeom prst="rect">
            <a:avLst/>
          </a:prstGeom>
        </p:spPr>
        <p:txBody>
          <a:bodyPr/>
          <a:lstStyle>
            <a:lvl1pPr>
              <a:defRPr/>
            </a:lvl1pPr>
          </a:lstStyle>
          <a:p>
            <a:pPr defTabSz="685800">
              <a:defRPr/>
            </a:pPr>
            <a:r>
              <a:rPr lang="en-US" sz="1200">
                <a:solidFill>
                  <a:prstClr val="black"/>
                </a:solidFill>
              </a:rPr>
              <a:t>IS ZC464, Machine Learning</a:t>
            </a:r>
            <a:endParaRPr lang="en-IN" sz="1200">
              <a:solidFill>
                <a:prstClr val="black"/>
              </a:solidFill>
            </a:endParaRPr>
          </a:p>
        </p:txBody>
      </p:sp>
      <p:sp>
        <p:nvSpPr>
          <p:cNvPr id="4" name="Slide Number Placeholder 3"/>
          <p:cNvSpPr>
            <a:spLocks noGrp="1"/>
          </p:cNvSpPr>
          <p:nvPr>
            <p:ph type="sldNum" sz="quarter" idx="12"/>
          </p:nvPr>
        </p:nvSpPr>
        <p:spPr>
          <a:xfrm>
            <a:off x="6553200" y="6356352"/>
            <a:ext cx="2133600" cy="365125"/>
          </a:xfrm>
          <a:prstGeom prst="rect">
            <a:avLst/>
          </a:prstGeom>
        </p:spPr>
        <p:txBody>
          <a:bodyPr/>
          <a:lstStyle>
            <a:lvl1pPr>
              <a:defRPr/>
            </a:lvl1pPr>
          </a:lstStyle>
          <a:p>
            <a:pPr defTabSz="685800">
              <a:defRPr/>
            </a:pPr>
            <a:fld id="{102715D1-A74F-4481-8AFF-0CF19F1A4227}" type="slidenum">
              <a:rPr lang="en-IN" sz="1200" smtClean="0">
                <a:solidFill>
                  <a:prstClr val="black"/>
                </a:solidFill>
              </a:rPr>
              <a:pPr defTabSz="685800">
                <a:defRPr/>
              </a:pPr>
              <a:t>‹#›</a:t>
            </a:fld>
            <a:endParaRPr lang="en-IN" sz="1200">
              <a:solidFill>
                <a:prstClr val="black"/>
              </a:solidFill>
            </a:endParaRPr>
          </a:p>
        </p:txBody>
      </p:sp>
    </p:spTree>
    <p:extLst>
      <p:ext uri="{BB962C8B-B14F-4D97-AF65-F5344CB8AC3E}">
        <p14:creationId xmlns:p14="http://schemas.microsoft.com/office/powerpoint/2010/main" val="93332481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1500" b="1"/>
            </a:lvl1pPr>
          </a:lstStyle>
          <a:p>
            <a:r>
              <a:rPr lang="en-US"/>
              <a:t>Click to edit Master title style</a:t>
            </a:r>
            <a:endParaRPr lang="en-IN"/>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2"/>
            <a:ext cx="2133600" cy="365125"/>
          </a:xfrm>
          <a:prstGeom prst="rect">
            <a:avLst/>
          </a:prstGeom>
        </p:spPr>
        <p:txBody>
          <a:bodyPr/>
          <a:lstStyle>
            <a:lvl1pPr>
              <a:defRPr/>
            </a:lvl1pPr>
          </a:lstStyle>
          <a:p>
            <a:pPr defTabSz="685800">
              <a:defRPr/>
            </a:pPr>
            <a:fld id="{CABDD43D-E7AE-4424-AE04-B9CE5412EE81}" type="datetime3">
              <a:rPr lang="en-US" sz="1200" smtClean="0">
                <a:solidFill>
                  <a:prstClr val="black"/>
                </a:solidFill>
              </a:rPr>
              <a:pPr defTabSz="685800">
                <a:defRPr/>
              </a:pPr>
              <a:t>7 February 2026</a:t>
            </a:fld>
            <a:endParaRPr lang="en-IN" sz="1200">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lvl1pPr>
              <a:defRPr/>
            </a:lvl1pPr>
          </a:lstStyle>
          <a:p>
            <a:pPr defTabSz="685800">
              <a:defRPr/>
            </a:pPr>
            <a:r>
              <a:rPr lang="en-US" sz="1200">
                <a:solidFill>
                  <a:prstClr val="black"/>
                </a:solidFill>
              </a:rPr>
              <a:t>IS ZC464, Machine Learning</a:t>
            </a:r>
            <a:endParaRPr lang="en-IN" sz="1200">
              <a:solidFill>
                <a:prstClr val="black"/>
              </a:solidFill>
            </a:endParaRPr>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lvl1pPr>
              <a:defRPr/>
            </a:lvl1pPr>
          </a:lstStyle>
          <a:p>
            <a:pPr defTabSz="685800">
              <a:defRPr/>
            </a:pPr>
            <a:fld id="{4B936656-7811-4E10-ABA8-C743BA19F43F}" type="slidenum">
              <a:rPr lang="en-IN" sz="1200" smtClean="0">
                <a:solidFill>
                  <a:prstClr val="black"/>
                </a:solidFill>
              </a:rPr>
              <a:pPr defTabSz="685800">
                <a:defRPr/>
              </a:pPr>
              <a:t>‹#›</a:t>
            </a:fld>
            <a:endParaRPr lang="en-IN" sz="1200">
              <a:solidFill>
                <a:prstClr val="black"/>
              </a:solidFill>
            </a:endParaRPr>
          </a:p>
        </p:txBody>
      </p:sp>
    </p:spTree>
    <p:extLst>
      <p:ext uri="{BB962C8B-B14F-4D97-AF65-F5344CB8AC3E}">
        <p14:creationId xmlns:p14="http://schemas.microsoft.com/office/powerpoint/2010/main" val="370698254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5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2"/>
            <a:ext cx="2133600" cy="365125"/>
          </a:xfrm>
          <a:prstGeom prst="rect">
            <a:avLst/>
          </a:prstGeom>
        </p:spPr>
        <p:txBody>
          <a:bodyPr/>
          <a:lstStyle>
            <a:lvl1pPr>
              <a:defRPr/>
            </a:lvl1pPr>
          </a:lstStyle>
          <a:p>
            <a:pPr defTabSz="685800">
              <a:defRPr/>
            </a:pPr>
            <a:fld id="{87A21FB6-D61F-403D-94D9-B19EE8A5BC42}" type="datetime3">
              <a:rPr lang="en-US" sz="1200" smtClean="0">
                <a:solidFill>
                  <a:prstClr val="black"/>
                </a:solidFill>
              </a:rPr>
              <a:pPr defTabSz="685800">
                <a:defRPr/>
              </a:pPr>
              <a:t>7 February 2026</a:t>
            </a:fld>
            <a:endParaRPr lang="en-IN" sz="1200">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lvl1pPr>
              <a:defRPr/>
            </a:lvl1pPr>
          </a:lstStyle>
          <a:p>
            <a:pPr defTabSz="685800">
              <a:defRPr/>
            </a:pPr>
            <a:r>
              <a:rPr lang="en-US" sz="1200">
                <a:solidFill>
                  <a:prstClr val="black"/>
                </a:solidFill>
              </a:rPr>
              <a:t>IS ZC464, Machine Learning</a:t>
            </a:r>
            <a:endParaRPr lang="en-IN" sz="1200">
              <a:solidFill>
                <a:prstClr val="black"/>
              </a:solidFill>
            </a:endParaRPr>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lvl1pPr>
              <a:defRPr/>
            </a:lvl1pPr>
          </a:lstStyle>
          <a:p>
            <a:pPr defTabSz="685800">
              <a:defRPr/>
            </a:pPr>
            <a:fld id="{7A0E505A-A9CD-4645-BB6F-663BC8294A50}" type="slidenum">
              <a:rPr lang="en-IN" sz="1200" smtClean="0">
                <a:solidFill>
                  <a:prstClr val="black"/>
                </a:solidFill>
              </a:rPr>
              <a:pPr defTabSz="685800">
                <a:defRPr/>
              </a:pPr>
              <a:t>‹#›</a:t>
            </a:fld>
            <a:endParaRPr lang="en-IN" sz="1200">
              <a:solidFill>
                <a:prstClr val="black"/>
              </a:solidFill>
            </a:endParaRPr>
          </a:p>
        </p:txBody>
      </p:sp>
    </p:spTree>
    <p:extLst>
      <p:ext uri="{BB962C8B-B14F-4D97-AF65-F5344CB8AC3E}">
        <p14:creationId xmlns:p14="http://schemas.microsoft.com/office/powerpoint/2010/main" val="382410854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a:defRPr/>
            </a:lvl1pPr>
          </a:lstStyle>
          <a:p>
            <a:pPr defTabSz="685800">
              <a:defRPr/>
            </a:pPr>
            <a:fld id="{983D0BE5-B565-4932-BADA-8E47D0D5B9DE}" type="datetime3">
              <a:rPr lang="en-US" sz="1200" smtClean="0">
                <a:solidFill>
                  <a:prstClr val="black"/>
                </a:solidFill>
              </a:rPr>
              <a:pPr defTabSz="685800">
                <a:defRPr/>
              </a:pPr>
              <a:t>7 February 2026</a:t>
            </a:fld>
            <a:endParaRPr lang="en-IN" sz="1200">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lvl1pPr>
              <a:defRPr/>
            </a:lvl1pPr>
          </a:lstStyle>
          <a:p>
            <a:pPr defTabSz="685800">
              <a:defRPr/>
            </a:pPr>
            <a:r>
              <a:rPr lang="en-US" sz="1200">
                <a:solidFill>
                  <a:prstClr val="black"/>
                </a:solidFill>
              </a:rPr>
              <a:t>IS ZC464, Machine Learning</a:t>
            </a:r>
            <a:endParaRPr lang="en-IN" sz="1200">
              <a:solidFill>
                <a:prstClr val="black"/>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lvl1pPr>
              <a:defRPr/>
            </a:lvl1pPr>
          </a:lstStyle>
          <a:p>
            <a:pPr defTabSz="685800">
              <a:defRPr/>
            </a:pPr>
            <a:fld id="{0FB21827-D599-4054-9CED-35F966873CDF}" type="slidenum">
              <a:rPr lang="en-IN" sz="1200" smtClean="0">
                <a:solidFill>
                  <a:prstClr val="black"/>
                </a:solidFill>
              </a:rPr>
              <a:pPr defTabSz="685800">
                <a:defRPr/>
              </a:pPr>
              <a:t>‹#›</a:t>
            </a:fld>
            <a:endParaRPr lang="en-IN" sz="1200">
              <a:solidFill>
                <a:prstClr val="black"/>
              </a:solidFill>
            </a:endParaRPr>
          </a:p>
        </p:txBody>
      </p:sp>
    </p:spTree>
    <p:extLst>
      <p:ext uri="{BB962C8B-B14F-4D97-AF65-F5344CB8AC3E}">
        <p14:creationId xmlns:p14="http://schemas.microsoft.com/office/powerpoint/2010/main" val="215594208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a:defRPr/>
            </a:lvl1pPr>
          </a:lstStyle>
          <a:p>
            <a:pPr defTabSz="685800">
              <a:defRPr/>
            </a:pPr>
            <a:fld id="{A2E116E8-DA5F-42E5-B0B1-9907E32B06B3}" type="datetime3">
              <a:rPr lang="en-US" sz="1200" smtClean="0">
                <a:solidFill>
                  <a:prstClr val="black"/>
                </a:solidFill>
              </a:rPr>
              <a:pPr defTabSz="685800">
                <a:defRPr/>
              </a:pPr>
              <a:t>7 February 2026</a:t>
            </a:fld>
            <a:endParaRPr lang="en-IN" sz="1200">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lvl1pPr>
              <a:defRPr/>
            </a:lvl1pPr>
          </a:lstStyle>
          <a:p>
            <a:pPr defTabSz="685800">
              <a:defRPr/>
            </a:pPr>
            <a:r>
              <a:rPr lang="en-US" sz="1200">
                <a:solidFill>
                  <a:prstClr val="black"/>
                </a:solidFill>
              </a:rPr>
              <a:t>IS ZC464, Machine Learning</a:t>
            </a:r>
            <a:endParaRPr lang="en-IN" sz="1200">
              <a:solidFill>
                <a:prstClr val="black"/>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lvl1pPr>
              <a:defRPr/>
            </a:lvl1pPr>
          </a:lstStyle>
          <a:p>
            <a:pPr defTabSz="685800">
              <a:defRPr/>
            </a:pPr>
            <a:fld id="{56872A46-881B-4CE5-A377-400F5AC5756F}" type="slidenum">
              <a:rPr lang="en-IN" sz="1200" smtClean="0">
                <a:solidFill>
                  <a:prstClr val="black"/>
                </a:solidFill>
              </a:rPr>
              <a:pPr defTabSz="685800">
                <a:defRPr/>
              </a:pPr>
              <a:t>‹#›</a:t>
            </a:fld>
            <a:endParaRPr lang="en-IN" sz="1200">
              <a:solidFill>
                <a:prstClr val="black"/>
              </a:solidFill>
            </a:endParaRPr>
          </a:p>
        </p:txBody>
      </p:sp>
    </p:spTree>
    <p:extLst>
      <p:ext uri="{BB962C8B-B14F-4D97-AF65-F5344CB8AC3E}">
        <p14:creationId xmlns:p14="http://schemas.microsoft.com/office/powerpoint/2010/main" val="865967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_one">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05A86013-9C42-4BCF-AF6F-2688E6E33AE5}"/>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p:cNvSpPr txBox="1"/>
          <p:nvPr/>
        </p:nvSpPr>
        <p:spPr>
          <a:xfrm>
            <a:off x="8153400" y="6550026"/>
            <a:ext cx="990600" cy="219291"/>
          </a:xfrm>
          <a:prstGeom prst="rect">
            <a:avLst/>
          </a:prstGeom>
          <a:noFill/>
        </p:spPr>
        <p:txBody>
          <a:bodyPr wrap="square">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err="1">
                <a:ln>
                  <a:noFill/>
                </a:ln>
                <a:solidFill>
                  <a:srgbClr val="101141"/>
                </a:solidFill>
                <a:effectLst/>
                <a:uLnTx/>
                <a:uFillTx/>
                <a:latin typeface="Arial"/>
                <a:ea typeface="+mn-ea"/>
                <a:cs typeface="Arial"/>
              </a:rPr>
              <a:t>Pilani</a:t>
            </a:r>
            <a:endParaRPr kumimoji="0" lang="en-US" sz="825" b="0" i="0" u="none" strike="noStrike" kern="1200" cap="none" spc="0" normalizeH="0" baseline="0" noProof="0" dirty="0">
              <a:ln>
                <a:noFill/>
              </a:ln>
              <a:solidFill>
                <a:srgbClr val="101141"/>
              </a:solidFill>
              <a:effectLst/>
              <a:uLnTx/>
              <a:uFillTx/>
              <a:latin typeface="Arial"/>
              <a:ea typeface="+mn-ea"/>
              <a:cs typeface="Arial"/>
            </a:endParaRP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3"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018573949"/>
      </p:ext>
    </p:extLst>
  </p:cSld>
  <p:clrMapOvr>
    <a:masterClrMapping/>
  </p:clrMapOvr>
  <p:hf hdr="0" dt="0"/>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5"/>
            <a:ext cx="5867400" cy="219291"/>
          </a:xfrm>
          <a:prstGeom prst="rect">
            <a:avLst/>
          </a:prstGeom>
          <a:noFill/>
        </p:spPr>
        <p:txBody>
          <a:bodyPr>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1"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011452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7794596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Do not remove" hidden="1"/>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Calibri"/>
              <a:ea typeface="+mn-ea"/>
              <a:cs typeface="+mn-cs"/>
            </a:endParaRPr>
          </a:p>
        </p:txBody>
      </p:sp>
      <p:sp>
        <p:nvSpPr>
          <p:cNvPr id="3" name="Content Placeholder 2"/>
          <p:cNvSpPr>
            <a:spLocks noGrp="1"/>
          </p:cNvSpPr>
          <p:nvPr>
            <p:ph idx="1" hasCustomPrompt="1"/>
          </p:nvPr>
        </p:nvSpPr>
        <p:spPr>
          <a:xfrm>
            <a:off x="304800" y="1493841"/>
            <a:ext cx="8229600" cy="4525963"/>
          </a:xfrm>
        </p:spPr>
        <p:txBody>
          <a:bodyPr/>
          <a:lstStyle>
            <a:lvl1pPr marL="192881" marR="0" indent="-192881" algn="l" defTabSz="514350" rtl="0" eaLnBrk="1" fontAlgn="auto" latinLnBrk="0" hangingPunct="1">
              <a:lnSpc>
                <a:spcPct val="100000"/>
              </a:lnSpc>
              <a:spcBef>
                <a:spcPct val="20000"/>
              </a:spcBef>
              <a:spcAft>
                <a:spcPts val="0"/>
              </a:spcAft>
              <a:buClr>
                <a:srgbClr val="101141"/>
              </a:buClr>
              <a:buSzTx/>
              <a:buFont typeface="Arial" pitchFamily="34" charset="0"/>
              <a:buNone/>
              <a:tabLst/>
              <a:defRPr sz="1350">
                <a:latin typeface="Arial" pitchFamily="34" charset="0"/>
                <a:cs typeface="Arial" pitchFamily="34" charset="0"/>
              </a:defRPr>
            </a:lvl1pPr>
            <a:lvl2pPr marL="417910" marR="0" indent="-160735" algn="l" defTabSz="514350" rtl="0" eaLnBrk="1" fontAlgn="auto" latinLnBrk="0" hangingPunct="1">
              <a:lnSpc>
                <a:spcPct val="100000"/>
              </a:lnSpc>
              <a:spcBef>
                <a:spcPct val="20000"/>
              </a:spcBef>
              <a:spcAft>
                <a:spcPts val="0"/>
              </a:spcAft>
              <a:buClrTx/>
              <a:buSzTx/>
              <a:buFont typeface="Arial" pitchFamily="34" charset="0"/>
              <a:buChar char="–"/>
              <a:tabLst/>
              <a:defRPr sz="900">
                <a:latin typeface="Arial" pitchFamily="34" charset="0"/>
                <a:cs typeface="Arial" pitchFamily="34" charset="0"/>
              </a:defRPr>
            </a:lvl2pPr>
          </a:lstStyle>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350" u="none" strike="noStrike" kern="1200" cap="none" spc="0" normalizeH="0" noProof="0" dirty="0">
              <a:ln>
                <a:noFill/>
              </a:ln>
              <a:solidFill>
                <a:srgbClr val="101141"/>
              </a:solidFill>
              <a:effectLst/>
              <a:uLnTx/>
              <a:uFillTx/>
              <a:latin typeface="Arial"/>
              <a:cs typeface="Arial"/>
            </a:endParaRPr>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3276600" y="6596393"/>
            <a:ext cx="5867400" cy="187615"/>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19" b="1" i="0" u="none" strike="noStrike" kern="1200" cap="none" spc="0" normalizeH="0" baseline="0" noProof="0" dirty="0">
                <a:ln>
                  <a:noFill/>
                </a:ln>
                <a:solidFill>
                  <a:srgbClr val="101141"/>
                </a:solidFill>
                <a:effectLst/>
                <a:uLnTx/>
                <a:uFillTx/>
                <a:latin typeface="Arial"/>
                <a:ea typeface="+mn-ea"/>
                <a:cs typeface="Arial"/>
              </a:rPr>
              <a:t>BITS </a:t>
            </a:r>
            <a:r>
              <a:rPr kumimoji="0" lang="en-US" sz="619"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grpSp>
        <p:nvGrpSpPr>
          <p:cNvPr id="12" name="Group 11"/>
          <p:cNvGrpSpPr/>
          <p:nvPr userDrawn="1"/>
        </p:nvGrpSpPr>
        <p:grpSpPr>
          <a:xfrm>
            <a:off x="2083888" y="6550675"/>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Calibri"/>
                <a:ea typeface="+mn-ea"/>
                <a:cs typeface="+mn-cs"/>
              </a:endParaRPr>
            </a:p>
          </p:txBody>
        </p:sp>
      </p:grpSp>
      <p:pic>
        <p:nvPicPr>
          <p:cNvPr id="16" name="Picture 15" descr="Picture 7.png"/>
          <p:cNvPicPr>
            <a:picLocks noChangeAspect="1"/>
          </p:cNvPicPr>
          <p:nvPr userDrawn="1"/>
        </p:nvPicPr>
        <p:blipFill>
          <a:blip r:embed="rId3" cstate="print"/>
          <a:srcRect l="1923" b="5336"/>
          <a:stretch>
            <a:fillRect/>
          </a:stretch>
        </p:blipFill>
        <p:spPr>
          <a:xfrm>
            <a:off x="6629402" y="-1"/>
            <a:ext cx="2193193" cy="692697"/>
          </a:xfrm>
          <a:prstGeom prst="rect">
            <a:avLst/>
          </a:prstGeom>
        </p:spPr>
      </p:pic>
      <p:grpSp>
        <p:nvGrpSpPr>
          <p:cNvPr id="19" name="Group 18"/>
          <p:cNvGrpSpPr/>
          <p:nvPr userDrawn="1"/>
        </p:nvGrpSpPr>
        <p:grpSpPr>
          <a:xfrm>
            <a:off x="2133600" y="6558116"/>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3" name="Group 22"/>
          <p:cNvGrpSpPr/>
          <p:nvPr userDrawn="1"/>
        </p:nvGrpSpPr>
        <p:grpSpPr>
          <a:xfrm>
            <a:off x="0" y="1295404"/>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Calibri"/>
                <a:ea typeface="+mn-ea"/>
                <a:cs typeface="+mn-cs"/>
              </a:endParaRPr>
            </a:p>
          </p:txBody>
        </p:sp>
      </p:grpSp>
      <p:sp>
        <p:nvSpPr>
          <p:cNvPr id="27" name="Content Placeholder 18"/>
          <p:cNvSpPr>
            <a:spLocks noGrp="1"/>
          </p:cNvSpPr>
          <p:nvPr>
            <p:ph sz="quarter" idx="10"/>
          </p:nvPr>
        </p:nvSpPr>
        <p:spPr>
          <a:xfrm>
            <a:off x="304800" y="152400"/>
            <a:ext cx="6324600" cy="1143000"/>
          </a:xfrm>
        </p:spPr>
        <p:txBody>
          <a:bodyPr anchor="ctr" anchorCtr="0">
            <a:normAutofit/>
          </a:bodyPr>
          <a:lstStyle>
            <a:lvl1pPr marL="0">
              <a:lnSpc>
                <a:spcPts val="2025"/>
              </a:lnSpc>
              <a:spcBef>
                <a:spcPts val="0"/>
              </a:spcBef>
              <a:buNone/>
              <a:defRPr sz="2025" b="1" spc="-85" baseline="0">
                <a:latin typeface="Arial" pitchFamily="34" charset="0"/>
                <a:cs typeface="Arial" pitchFamily="34" charset="0"/>
              </a:defRPr>
            </a:lvl1pPr>
          </a:lstStyle>
          <a:p>
            <a:pPr lvl="0"/>
            <a:endParaRPr lang="en-US" dirty="0"/>
          </a:p>
        </p:txBody>
      </p:sp>
      <p:sp>
        <p:nvSpPr>
          <p:cNvPr id="4" name="Content Placeholder 3">
            <a:extLst>
              <a:ext uri="{FF2B5EF4-FFF2-40B4-BE49-F238E27FC236}">
                <a16:creationId xmlns:a16="http://schemas.microsoft.com/office/drawing/2014/main" id="{6FA95B91-80DC-439F-8C70-3B1EBFBBF1F5}"/>
              </a:ext>
            </a:extLst>
          </p:cNvPr>
          <p:cNvSpPr>
            <a:spLocks noGrp="1"/>
          </p:cNvSpPr>
          <p:nvPr>
            <p:ph sz="quarter" idx="11"/>
          </p:nvPr>
        </p:nvSpPr>
        <p:spPr>
          <a:xfrm>
            <a:off x="4495800" y="6363741"/>
            <a:ext cx="9144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4116052-1273-4EC0-ADD6-422E16AA4781}"/>
              </a:ext>
            </a:extLst>
          </p:cNvPr>
          <p:cNvSpPr>
            <a:spLocks noGrp="1"/>
          </p:cNvSpPr>
          <p:nvPr>
            <p:ph type="dt" sz="half" idx="12"/>
          </p:nvPr>
        </p:nvSpPr>
        <p:spPr/>
        <p:txBody>
          <a:bodyPr/>
          <a:lstStyle/>
          <a:p>
            <a:pPr defTabSz="685800"/>
            <a:endParaRPr lang="en-US" sz="1200">
              <a:solidFill>
                <a:prstClr val="black">
                  <a:tint val="75000"/>
                </a:prstClr>
              </a:solidFill>
            </a:endParaRPr>
          </a:p>
        </p:txBody>
      </p:sp>
      <p:sp>
        <p:nvSpPr>
          <p:cNvPr id="6" name="Footer Placeholder 5">
            <a:extLst>
              <a:ext uri="{FF2B5EF4-FFF2-40B4-BE49-F238E27FC236}">
                <a16:creationId xmlns:a16="http://schemas.microsoft.com/office/drawing/2014/main" id="{4FDE8E7A-623C-40DD-A712-BEEDA93A9756}"/>
              </a:ext>
            </a:extLst>
          </p:cNvPr>
          <p:cNvSpPr>
            <a:spLocks noGrp="1"/>
          </p:cNvSpPr>
          <p:nvPr>
            <p:ph type="ftr" sz="quarter" idx="13"/>
          </p:nvPr>
        </p:nvSpPr>
        <p:spPr/>
        <p:txBody>
          <a:bodyPr/>
          <a:lstStyle/>
          <a:p>
            <a:pPr defTabSz="685800"/>
            <a:endParaRPr lang="en-US" sz="1200">
              <a:solidFill>
                <a:prstClr val="black">
                  <a:tint val="75000"/>
                </a:prstClr>
              </a:solidFill>
            </a:endParaRPr>
          </a:p>
        </p:txBody>
      </p:sp>
      <p:sp>
        <p:nvSpPr>
          <p:cNvPr id="8" name="Slide Number Placeholder 7">
            <a:extLst>
              <a:ext uri="{FF2B5EF4-FFF2-40B4-BE49-F238E27FC236}">
                <a16:creationId xmlns:a16="http://schemas.microsoft.com/office/drawing/2014/main" id="{0CD26A9A-C7D3-441E-9815-2014756B5490}"/>
              </a:ext>
            </a:extLst>
          </p:cNvPr>
          <p:cNvSpPr>
            <a:spLocks noGrp="1"/>
          </p:cNvSpPr>
          <p:nvPr>
            <p:ph type="sldNum" sz="quarter" idx="14"/>
          </p:nvPr>
        </p:nvSpPr>
        <p:spPr>
          <a:xfrm>
            <a:off x="7010400" y="6101555"/>
            <a:ext cx="2133600" cy="365125"/>
          </a:xfrm>
        </p:spPr>
        <p:txBody>
          <a:bodyPr/>
          <a:lstStyle/>
          <a:p>
            <a:pPr defTabSz="685800"/>
            <a:fld id="{BC8D7E44-7D4F-4942-A8C9-2DF6BF8399E8}" type="slidenum">
              <a:rPr lang="en-US" sz="1200" smtClean="0">
                <a:solidFill>
                  <a:prstClr val="black">
                    <a:tint val="75000"/>
                  </a:prstClr>
                </a:solidFill>
              </a:rPr>
              <a:pPr defTabSz="685800"/>
              <a:t>‹#›</a:t>
            </a:fld>
            <a:endParaRPr lang="en-US" sz="1200" dirty="0">
              <a:solidFill>
                <a:prstClr val="black">
                  <a:tint val="75000"/>
                </a:prstClr>
              </a:solidFill>
            </a:endParaRPr>
          </a:p>
        </p:txBody>
      </p:sp>
    </p:spTree>
    <p:extLst>
      <p:ext uri="{BB962C8B-B14F-4D97-AF65-F5344CB8AC3E}">
        <p14:creationId xmlns:p14="http://schemas.microsoft.com/office/powerpoint/2010/main" val="109891175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72729078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52438712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97605861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25151350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64046233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62080353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633611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81921029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13444307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06233097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36553120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11767419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5715331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4206972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61916281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46951849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18859457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229593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pic>
        <p:nvPicPr>
          <p:cNvPr id="5" name="Picture 8"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22"/>
          <p:cNvGrpSpPr>
            <a:grpSpLocks/>
          </p:cNvGrpSpPr>
          <p:nvPr userDrawn="1"/>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grpSp>
      <p:sp>
        <p:nvSpPr>
          <p:cNvPr id="10" name="TextBox 9"/>
          <p:cNvSpPr txBox="1">
            <a:spLocks noChangeArrowheads="1"/>
          </p:cNvSpPr>
          <p:nvPr userDrawn="1"/>
        </p:nvSpPr>
        <p:spPr bwMode="auto">
          <a:xfrm>
            <a:off x="3276600" y="6623050"/>
            <a:ext cx="5867400" cy="219075"/>
          </a:xfrm>
          <a:prstGeom prst="rect">
            <a:avLst/>
          </a:prstGeom>
          <a:noFill/>
          <a:ln>
            <a:noFill/>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fontAlgn="auto" hangingPunct="1">
              <a:spcBef>
                <a:spcPts val="0"/>
              </a:spcBef>
              <a:spcAft>
                <a:spcPts val="0"/>
              </a:spcAft>
              <a:defRPr/>
            </a:pPr>
            <a:r>
              <a:rPr lang="en-US" sz="825" b="1" dirty="0">
                <a:solidFill>
                  <a:srgbClr val="101141"/>
                </a:solidFill>
              </a:rPr>
              <a:t>BITS </a:t>
            </a:r>
            <a:r>
              <a:rPr lang="en-US" sz="825" dirty="0" err="1">
                <a:solidFill>
                  <a:srgbClr val="101141"/>
                </a:solidFill>
              </a:rPr>
              <a:t>Pilani</a:t>
            </a:r>
            <a:r>
              <a:rPr lang="en-US" sz="825" dirty="0">
                <a:solidFill>
                  <a:srgbClr val="101141"/>
                </a:solidFill>
              </a:rPr>
              <a:t>, Deemed to be University under Section 3 of UGC Act, 1956</a:t>
            </a:r>
          </a:p>
        </p:txBody>
      </p:sp>
      <p:grpSp>
        <p:nvGrpSpPr>
          <p:cNvPr id="11" name="Group 18"/>
          <p:cNvGrpSpPr>
            <a:grpSpLocks/>
          </p:cNvGrpSpPr>
          <p:nvPr userDrawn="1"/>
        </p:nvGrpSpPr>
        <p:grpSpPr bwMode="auto">
          <a:xfrm>
            <a:off x="2133600" y="6553200"/>
            <a:ext cx="7010400" cy="46038"/>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grpSp>
      <p:sp>
        <p:nvSpPr>
          <p:cNvPr id="2" name="Title 1"/>
          <p:cNvSpPr>
            <a:spLocks noGrp="1"/>
          </p:cNvSpPr>
          <p:nvPr>
            <p:ph type="title"/>
          </p:nvPr>
        </p:nvSpPr>
        <p:spPr>
          <a:xfrm>
            <a:off x="312048" y="457200"/>
            <a:ext cx="8229600" cy="1143000"/>
          </a:xfrm>
        </p:spPr>
        <p:txBody>
          <a:bodyPr/>
          <a:lstStyle>
            <a:lvl1pPr>
              <a:defRPr sz="3600">
                <a:latin typeface="Times New Roman" panose="02020603050405020304" pitchFamily="18" charset="0"/>
                <a:cs typeface="Times New Roman" panose="02020603050405020304" pitchFamily="18" charset="0"/>
              </a:defRPr>
            </a:lvl1pPr>
          </a:lstStyle>
          <a:p>
            <a:r>
              <a:rPr lang="en-US" dirty="0"/>
              <a:t>Click to edit Master title style</a:t>
            </a:r>
            <a:endParaRPr lang="en-IN" dirty="0"/>
          </a:p>
        </p:txBody>
      </p:sp>
      <p:sp>
        <p:nvSpPr>
          <p:cNvPr id="3" name="Content Placeholder 2"/>
          <p:cNvSpPr>
            <a:spLocks noGrp="1"/>
          </p:cNvSpPr>
          <p:nvPr>
            <p:ph idx="1"/>
          </p:nvPr>
        </p:nvSpPr>
        <p:spPr/>
        <p:txBody>
          <a:bodyPr/>
          <a:lstStyle>
            <a:lvl1pPr>
              <a:defRPr sz="1800">
                <a:latin typeface="Times New Roman" panose="02020603050405020304" pitchFamily="18" charset="0"/>
                <a:cs typeface="Times New Roman" panose="02020603050405020304" pitchFamily="18" charset="0"/>
              </a:defRPr>
            </a:lvl1pPr>
            <a:lvl2pPr>
              <a:defRPr sz="1800">
                <a:latin typeface="Times New Roman" panose="02020603050405020304" pitchFamily="18" charset="0"/>
                <a:cs typeface="Times New Roman" panose="02020603050405020304" pitchFamily="18" charset="0"/>
              </a:defRPr>
            </a:lvl2pPr>
            <a:lvl3pPr>
              <a:defRPr sz="1800">
                <a:latin typeface="Times New Roman" panose="02020603050405020304" pitchFamily="18" charset="0"/>
                <a:cs typeface="Times New Roman" panose="02020603050405020304" pitchFamily="18" charset="0"/>
              </a:defRPr>
            </a:lvl3pPr>
            <a:lvl4pPr>
              <a:defRPr sz="1800">
                <a:latin typeface="Times New Roman" panose="02020603050405020304" pitchFamily="18" charset="0"/>
                <a:cs typeface="Times New Roman" panose="02020603050405020304" pitchFamily="18" charset="0"/>
              </a:defRPr>
            </a:lvl4pPr>
            <a:lvl5pPr>
              <a:defRPr sz="18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5" name="Slide Number Placeholder 5"/>
          <p:cNvSpPr>
            <a:spLocks noGrp="1"/>
          </p:cNvSpPr>
          <p:nvPr>
            <p:ph type="sldNum" sz="quarter" idx="10"/>
          </p:nvPr>
        </p:nvSpPr>
        <p:spPr>
          <a:xfrm>
            <a:off x="7010400" y="6492875"/>
            <a:ext cx="2133600" cy="365125"/>
          </a:xfrm>
        </p:spPr>
        <p:txBody>
          <a:bodyPr/>
          <a:lstStyle>
            <a:lvl1pPr>
              <a:defRPr smtClean="0"/>
            </a:lvl1pPr>
          </a:lstStyle>
          <a:p>
            <a:pPr>
              <a:defRPr/>
            </a:pPr>
            <a:fld id="{5D0F6A34-4857-4E66-97D5-7AECC5FE43C1}" type="slidenum">
              <a:rPr lang="en-US" altLang="en-US"/>
              <a:pPr>
                <a:defRPr/>
              </a:pPr>
              <a:t>‹#›</a:t>
            </a:fld>
            <a:endParaRPr lang="en-US" altLang="en-US" sz="1000"/>
          </a:p>
        </p:txBody>
      </p:sp>
    </p:spTree>
    <p:extLst>
      <p:ext uri="{BB962C8B-B14F-4D97-AF65-F5344CB8AC3E}">
        <p14:creationId xmlns:p14="http://schemas.microsoft.com/office/powerpoint/2010/main" val="73123651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55292274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0736362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6427925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37747745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13573446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1312192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0907819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35790675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8732436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6080803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lvl1pPr>
          </a:lstStyle>
          <a:p>
            <a:pPr>
              <a:defRPr/>
            </a:pPr>
            <a:endParaRPr lang="en-US"/>
          </a:p>
        </p:txBody>
      </p:sp>
      <p:sp>
        <p:nvSpPr>
          <p:cNvPr id="20" name="Footer Placeholder 5"/>
          <p:cNvSpPr>
            <a:spLocks noGrp="1"/>
          </p:cNvSpPr>
          <p:nvPr>
            <p:ph type="ftr" sz="quarter" idx="11"/>
          </p:nvPr>
        </p:nvSpPr>
        <p:spPr/>
        <p:txBody>
          <a:bodyPr/>
          <a:lstStyle>
            <a:lvl1pPr>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smtClean="0"/>
            </a:lvl1pPr>
          </a:lstStyle>
          <a:p>
            <a:pPr>
              <a:defRPr/>
            </a:pPr>
            <a:fld id="{1634B61F-A57A-45D7-BE56-4884156D1A53}" type="slidenum">
              <a:rPr lang="en-US" altLang="en-US"/>
              <a:pPr>
                <a:defRPr/>
              </a:pPr>
              <a:t>‹#›</a:t>
            </a:fld>
            <a:endParaRPr lang="en-US" altLang="en-US"/>
          </a:p>
        </p:txBody>
      </p:sp>
    </p:spTree>
    <p:extLst>
      <p:ext uri="{BB962C8B-B14F-4D97-AF65-F5344CB8AC3E}">
        <p14:creationId xmlns:p14="http://schemas.microsoft.com/office/powerpoint/2010/main" val="17177413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43353754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92306488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34413756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32141382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02403369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76128166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62060582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36556204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85154920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2791503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solidFill>
                  <a:schemeClr val="tx1">
                    <a:tint val="75000"/>
                  </a:schemeClr>
                </a:solidFill>
              </a:defRPr>
            </a:lvl1pPr>
          </a:lstStyle>
          <a:p>
            <a:pPr>
              <a:defRPr/>
            </a:pPr>
            <a:endParaRPr lang="en-US"/>
          </a:p>
        </p:txBody>
      </p:sp>
      <p:sp>
        <p:nvSpPr>
          <p:cNvPr id="20" name="Footer Placeholder 5"/>
          <p:cNvSpPr>
            <a:spLocks noGrp="1"/>
          </p:cNvSpPr>
          <p:nvPr>
            <p:ph type="ftr" sz="quarter" idx="11"/>
          </p:nvPr>
        </p:nvSpPr>
        <p:spPr/>
        <p:txBody>
          <a:bodyPr/>
          <a:lstStyle>
            <a:lvl1pPr>
              <a:defRPr>
                <a:solidFill>
                  <a:schemeClr val="tx1">
                    <a:tint val="75000"/>
                  </a:schemeClr>
                </a:solidFill>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smtClean="0"/>
            </a:lvl1pPr>
          </a:lstStyle>
          <a:p>
            <a:pPr>
              <a:defRPr/>
            </a:pPr>
            <a:fld id="{9AE43B1A-6F8C-40CB-9A85-670DED5E1141}" type="slidenum">
              <a:rPr lang="en-US" altLang="en-US"/>
              <a:pPr>
                <a:defRPr/>
              </a:pPr>
              <a:t>‹#›</a:t>
            </a:fld>
            <a:endParaRPr lang="en-US" altLang="en-US"/>
          </a:p>
        </p:txBody>
      </p:sp>
    </p:spTree>
    <p:extLst>
      <p:ext uri="{BB962C8B-B14F-4D97-AF65-F5344CB8AC3E}">
        <p14:creationId xmlns:p14="http://schemas.microsoft.com/office/powerpoint/2010/main" val="21698499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7817791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71096717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6858000" y="7620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5220302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a:latin typeface="Cambria" panose="02040503050406030204" pitchFamily="18" charset="0"/>
                <a:ea typeface="Cambria" panose="02040503050406030204" pitchFamily="18" charset="0"/>
                <a:cs typeface="Arial" pitchFamily="34" charset="0"/>
              </a:defRPr>
            </a:lvl2pPr>
            <a:lvl3pPr>
              <a:defRPr sz="2400">
                <a:latin typeface="Cambria" panose="02040503050406030204" pitchFamily="18" charset="0"/>
                <a:ea typeface="Cambria" panose="02040503050406030204" pitchFamily="18" charset="0"/>
              </a:defRPr>
            </a:lvl3pPr>
            <a:lvl4pPr>
              <a:defRPr sz="2400">
                <a:latin typeface="Cambria" panose="02040503050406030204" pitchFamily="18" charset="0"/>
                <a:ea typeface="Cambria" panose="02040503050406030204" pitchFamily="18" charset="0"/>
              </a:defRPr>
            </a:lvl4pPr>
            <a:lvl5pPr>
              <a:defRPr sz="2400">
                <a:latin typeface="Cambria" panose="02040503050406030204" pitchFamily="18" charset="0"/>
                <a:ea typeface="Cambria" panose="020405030504060302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0" spc="-150" baseline="0">
                <a:latin typeface="Cambria" panose="02040503050406030204" pitchFamily="18" charset="0"/>
                <a:ea typeface="Cambria" panose="02040503050406030204" pitchFamily="18" charset="0"/>
                <a:cs typeface="Arial" pitchFamily="34" charset="0"/>
              </a:defRPr>
            </a:lvl1pPr>
          </a:lstStyle>
          <a:p>
            <a:pPr lvl="0"/>
            <a:r>
              <a:rPr lang="en-US" dirty="0"/>
              <a:t>Click to edit Master text styles</a:t>
            </a:r>
          </a:p>
        </p:txBody>
      </p:sp>
    </p:spTree>
    <p:extLst>
      <p:ext uri="{BB962C8B-B14F-4D97-AF65-F5344CB8AC3E}">
        <p14:creationId xmlns:p14="http://schemas.microsoft.com/office/powerpoint/2010/main" val="170642510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7043379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Box 1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4633383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84758631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46035239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4125761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82525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solidFill>
                  <a:schemeClr val="tx1">
                    <a:tint val="75000"/>
                  </a:schemeClr>
                </a:solidFill>
              </a:defRPr>
            </a:lvl1pPr>
          </a:lstStyle>
          <a:p>
            <a:pPr>
              <a:defRPr/>
            </a:pPr>
            <a:endParaRPr lang="en-US"/>
          </a:p>
        </p:txBody>
      </p:sp>
      <p:sp>
        <p:nvSpPr>
          <p:cNvPr id="20" name="Footer Placeholder 5"/>
          <p:cNvSpPr>
            <a:spLocks noGrp="1"/>
          </p:cNvSpPr>
          <p:nvPr>
            <p:ph type="ftr" sz="quarter" idx="11"/>
          </p:nvPr>
        </p:nvSpPr>
        <p:spPr/>
        <p:txBody>
          <a:bodyPr/>
          <a:lstStyle>
            <a:lvl1pPr>
              <a:defRPr>
                <a:solidFill>
                  <a:schemeClr val="tx1">
                    <a:tint val="75000"/>
                  </a:schemeClr>
                </a:solidFill>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smtClean="0"/>
            </a:lvl1pPr>
          </a:lstStyle>
          <a:p>
            <a:pPr>
              <a:defRPr/>
            </a:pPr>
            <a:fld id="{9AE43B1A-6F8C-40CB-9A85-670DED5E1141}" type="slidenum">
              <a:rPr lang="en-US" altLang="en-US"/>
              <a:pPr>
                <a:defRPr/>
              </a:pPr>
              <a:t>‹#›</a:t>
            </a:fld>
            <a:endParaRPr lang="en-US" altLang="en-US"/>
          </a:p>
        </p:txBody>
      </p:sp>
    </p:spTree>
    <p:extLst>
      <p:ext uri="{BB962C8B-B14F-4D97-AF65-F5344CB8AC3E}">
        <p14:creationId xmlns:p14="http://schemas.microsoft.com/office/powerpoint/2010/main" val="107224788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499006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101141"/>
                </a:solidFill>
                <a:effectLst/>
                <a:uLnTx/>
                <a:uFillTx/>
                <a:latin typeface="Arial"/>
                <a:ea typeface="+mn-ea"/>
                <a:cs typeface="Arial"/>
              </a:rPr>
              <a:t>BITS </a:t>
            </a:r>
            <a:r>
              <a:rPr kumimoji="0" lang="en-US" sz="9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6551365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3546157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600" b="1"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1"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97508683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543"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260208207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699CB88-5E1A-4FAC-892A-60949ACB1F6F}" type="datetimeFigureOut">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2/7/2026</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2312956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lvl1pPr>
          </a:lstStyle>
          <a:p>
            <a:pPr>
              <a:defRPr/>
            </a:pPr>
            <a:endParaRPr lang="en-US"/>
          </a:p>
        </p:txBody>
      </p:sp>
      <p:sp>
        <p:nvSpPr>
          <p:cNvPr id="20" name="Footer Placeholder 5"/>
          <p:cNvSpPr>
            <a:spLocks noGrp="1"/>
          </p:cNvSpPr>
          <p:nvPr>
            <p:ph type="ftr" sz="quarter" idx="11"/>
          </p:nvPr>
        </p:nvSpPr>
        <p:spPr/>
        <p:txBody>
          <a:bodyPr/>
          <a:lstStyle>
            <a:lvl1pPr>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a:lvl1pPr>
          </a:lstStyle>
          <a:p>
            <a:fld id="{D4BA49AC-67B1-49CC-A865-4C2521DF5135}" type="slidenum">
              <a:rPr lang="en-US" altLang="en-US"/>
              <a:pPr/>
              <a:t>‹#›</a:t>
            </a:fld>
            <a:endParaRPr lang="en-US" altLang="en-US"/>
          </a:p>
        </p:txBody>
      </p:sp>
    </p:spTree>
    <p:extLst>
      <p:ext uri="{BB962C8B-B14F-4D97-AF65-F5344CB8AC3E}">
        <p14:creationId xmlns:p14="http://schemas.microsoft.com/office/powerpoint/2010/main" val="2500574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lvl1pPr>
          </a:lstStyle>
          <a:p>
            <a:pPr>
              <a:defRPr/>
            </a:pPr>
            <a:endParaRPr lang="en-US"/>
          </a:p>
        </p:txBody>
      </p:sp>
      <p:sp>
        <p:nvSpPr>
          <p:cNvPr id="20" name="Footer Placeholder 5"/>
          <p:cNvSpPr>
            <a:spLocks noGrp="1"/>
          </p:cNvSpPr>
          <p:nvPr>
            <p:ph type="ftr" sz="quarter" idx="11"/>
          </p:nvPr>
        </p:nvSpPr>
        <p:spPr/>
        <p:txBody>
          <a:bodyPr/>
          <a:lstStyle>
            <a:lvl1pPr>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a:lvl1pPr>
          </a:lstStyle>
          <a:p>
            <a:fld id="{D4BA49AC-67B1-49CC-A865-4C2521DF5135}" type="slidenum">
              <a:rPr lang="en-US" altLang="en-US"/>
              <a:pPr/>
              <a:t>‹#›</a:t>
            </a:fld>
            <a:endParaRPr lang="en-US" altLang="en-US"/>
          </a:p>
        </p:txBody>
      </p:sp>
    </p:spTree>
    <p:extLst>
      <p:ext uri="{BB962C8B-B14F-4D97-AF65-F5344CB8AC3E}">
        <p14:creationId xmlns:p14="http://schemas.microsoft.com/office/powerpoint/2010/main" val="309402963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293804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743212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solidFill>
                  <a:schemeClr val="tx1">
                    <a:tint val="75000"/>
                  </a:schemeClr>
                </a:solidFill>
              </a:defRPr>
            </a:lvl1pPr>
          </a:lstStyle>
          <a:p>
            <a:pPr>
              <a:defRPr/>
            </a:pPr>
            <a:endParaRPr lang="en-US"/>
          </a:p>
        </p:txBody>
      </p:sp>
      <p:sp>
        <p:nvSpPr>
          <p:cNvPr id="20" name="Footer Placeholder 5"/>
          <p:cNvSpPr>
            <a:spLocks noGrp="1"/>
          </p:cNvSpPr>
          <p:nvPr>
            <p:ph type="ftr" sz="quarter" idx="11"/>
          </p:nvPr>
        </p:nvSpPr>
        <p:spPr/>
        <p:txBody>
          <a:bodyPr/>
          <a:lstStyle>
            <a:lvl1pPr>
              <a:defRPr>
                <a:solidFill>
                  <a:schemeClr val="tx1">
                    <a:tint val="75000"/>
                  </a:schemeClr>
                </a:solidFill>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smtClean="0"/>
            </a:lvl1pPr>
          </a:lstStyle>
          <a:p>
            <a:pPr>
              <a:defRPr/>
            </a:pPr>
            <a:fld id="{9AE43B1A-6F8C-40CB-9A85-670DED5E1141}" type="slidenum">
              <a:rPr lang="en-US" altLang="en-US"/>
              <a:pPr>
                <a:defRPr/>
              </a:pPr>
              <a:t>‹#›</a:t>
            </a:fld>
            <a:endParaRPr lang="en-US" altLang="en-US"/>
          </a:p>
        </p:txBody>
      </p:sp>
    </p:spTree>
    <p:extLst>
      <p:ext uri="{BB962C8B-B14F-4D97-AF65-F5344CB8AC3E}">
        <p14:creationId xmlns:p14="http://schemas.microsoft.com/office/powerpoint/2010/main" val="337910516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6858000" y="7620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456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a:latin typeface="Cambria" panose="02040503050406030204" pitchFamily="18" charset="0"/>
                <a:ea typeface="Cambria" panose="02040503050406030204" pitchFamily="18" charset="0"/>
                <a:cs typeface="Arial" pitchFamily="34" charset="0"/>
              </a:defRPr>
            </a:lvl2pPr>
            <a:lvl3pPr>
              <a:defRPr sz="2400">
                <a:latin typeface="Cambria" panose="02040503050406030204" pitchFamily="18" charset="0"/>
                <a:ea typeface="Cambria" panose="02040503050406030204" pitchFamily="18" charset="0"/>
              </a:defRPr>
            </a:lvl3pPr>
            <a:lvl4pPr>
              <a:defRPr sz="2400">
                <a:latin typeface="Cambria" panose="02040503050406030204" pitchFamily="18" charset="0"/>
                <a:ea typeface="Cambria" panose="02040503050406030204" pitchFamily="18" charset="0"/>
              </a:defRPr>
            </a:lvl4pPr>
            <a:lvl5pPr>
              <a:defRPr sz="2400">
                <a:latin typeface="Cambria" panose="02040503050406030204" pitchFamily="18" charset="0"/>
                <a:ea typeface="Cambria" panose="020405030504060302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0" spc="-150" baseline="0">
                <a:latin typeface="Cambria" panose="02040503050406030204" pitchFamily="18" charset="0"/>
                <a:ea typeface="Cambria" panose="02040503050406030204" pitchFamily="18" charset="0"/>
                <a:cs typeface="Arial" pitchFamily="34" charset="0"/>
              </a:defRPr>
            </a:lvl1pPr>
          </a:lstStyle>
          <a:p>
            <a:pPr lvl="0"/>
            <a:r>
              <a:rPr lang="en-US" dirty="0"/>
              <a:t>Click to edit Master text styles</a:t>
            </a:r>
          </a:p>
        </p:txBody>
      </p:sp>
    </p:spTree>
    <p:extLst>
      <p:ext uri="{BB962C8B-B14F-4D97-AF65-F5344CB8AC3E}">
        <p14:creationId xmlns:p14="http://schemas.microsoft.com/office/powerpoint/2010/main" val="58136152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Box 1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08542243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1074226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37141979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2064976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5049163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91622926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101141"/>
                </a:solidFill>
                <a:effectLst/>
                <a:uLnTx/>
                <a:uFillTx/>
                <a:latin typeface="Arial"/>
                <a:ea typeface="+mn-ea"/>
                <a:cs typeface="Arial"/>
              </a:rPr>
              <a:t>BITS </a:t>
            </a:r>
            <a:r>
              <a:rPr kumimoji="0" lang="en-US" sz="9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64133978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605175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solidFill>
                  <a:schemeClr val="tx1">
                    <a:tint val="75000"/>
                  </a:schemeClr>
                </a:solidFill>
              </a:defRPr>
            </a:lvl1pPr>
          </a:lstStyle>
          <a:p>
            <a:pPr>
              <a:defRPr/>
            </a:pPr>
            <a:endParaRPr lang="en-US"/>
          </a:p>
        </p:txBody>
      </p:sp>
      <p:sp>
        <p:nvSpPr>
          <p:cNvPr id="20" name="Footer Placeholder 5"/>
          <p:cNvSpPr>
            <a:spLocks noGrp="1"/>
          </p:cNvSpPr>
          <p:nvPr>
            <p:ph type="ftr" sz="quarter" idx="11"/>
          </p:nvPr>
        </p:nvSpPr>
        <p:spPr/>
        <p:txBody>
          <a:bodyPr/>
          <a:lstStyle>
            <a:lvl1pPr>
              <a:defRPr>
                <a:solidFill>
                  <a:schemeClr val="tx1">
                    <a:tint val="75000"/>
                  </a:schemeClr>
                </a:solidFill>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smtClean="0"/>
            </a:lvl1pPr>
          </a:lstStyle>
          <a:p>
            <a:pPr>
              <a:defRPr/>
            </a:pPr>
            <a:fld id="{9AE43B1A-6F8C-40CB-9A85-670DED5E1141}" type="slidenum">
              <a:rPr lang="en-US" altLang="en-US"/>
              <a:pPr>
                <a:defRPr/>
              </a:pPr>
              <a:t>‹#›</a:t>
            </a:fld>
            <a:endParaRPr lang="en-US" altLang="en-US"/>
          </a:p>
        </p:txBody>
      </p:sp>
    </p:spTree>
    <p:extLst>
      <p:ext uri="{BB962C8B-B14F-4D97-AF65-F5344CB8AC3E}">
        <p14:creationId xmlns:p14="http://schemas.microsoft.com/office/powerpoint/2010/main" val="176358280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pic>
        <p:nvPicPr>
          <p:cNvPr id="19" name="Google Shape;19;p7"/>
          <p:cNvPicPr preferRelativeResize="0"/>
          <p:nvPr/>
        </p:nvPicPr>
        <p:blipFill rotWithShape="1">
          <a:blip r:embed="rId2">
            <a:alphaModFix amt="50000"/>
          </a:blip>
          <a:srcRect l="177" t="-542" r="176" b="-537"/>
          <a:stretch/>
        </p:blipFill>
        <p:spPr>
          <a:xfrm>
            <a:off x="3563108" y="2223656"/>
            <a:ext cx="2017786" cy="2729344"/>
          </a:xfrm>
          <a:prstGeom prst="rect">
            <a:avLst/>
          </a:prstGeom>
          <a:noFill/>
          <a:ln>
            <a:noFill/>
          </a:ln>
        </p:spPr>
      </p:pic>
      <p:pic>
        <p:nvPicPr>
          <p:cNvPr id="20" name="Google Shape;20;p7"/>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1" name="Google Shape;21;p7"/>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2" name="Google Shape;22;p7"/>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7"/>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sz="1350">
                <a:latin typeface="Helvetica Neue"/>
                <a:ea typeface="Helvetica Neue"/>
                <a:cs typeface="Helvetica Neue"/>
                <a:sym typeface="Helvetica Neue"/>
              </a:defRPr>
            </a:lvl1pPr>
            <a:lvl2pPr marL="685800" lvl="1" indent="-247650" algn="l">
              <a:lnSpc>
                <a:spcPct val="90000"/>
              </a:lnSpc>
              <a:spcBef>
                <a:spcPts val="375"/>
              </a:spcBef>
              <a:spcAft>
                <a:spcPts val="0"/>
              </a:spcAft>
              <a:buClr>
                <a:schemeClr val="dk1"/>
              </a:buClr>
              <a:buSzPts val="1600"/>
              <a:buChar char="•"/>
              <a:defRPr sz="1200">
                <a:latin typeface="Helvetica Neue"/>
                <a:ea typeface="Helvetica Neue"/>
                <a:cs typeface="Helvetica Neue"/>
                <a:sym typeface="Helvetica Neue"/>
              </a:defRPr>
            </a:lvl2pPr>
            <a:lvl3pPr marL="1028700" lvl="2" indent="-238125" algn="l">
              <a:lnSpc>
                <a:spcPct val="90000"/>
              </a:lnSpc>
              <a:spcBef>
                <a:spcPts val="375"/>
              </a:spcBef>
              <a:spcAft>
                <a:spcPts val="0"/>
              </a:spcAft>
              <a:buClr>
                <a:schemeClr val="dk1"/>
              </a:buClr>
              <a:buSzPts val="1400"/>
              <a:buChar char="•"/>
              <a:defRPr sz="1050">
                <a:latin typeface="Helvetica Neue"/>
                <a:ea typeface="Helvetica Neue"/>
                <a:cs typeface="Helvetica Neue"/>
                <a:sym typeface="Helvetica Neue"/>
              </a:defRPr>
            </a:lvl3pPr>
            <a:lvl4pPr marL="1371600" lvl="3" indent="-228600" algn="l">
              <a:lnSpc>
                <a:spcPct val="90000"/>
              </a:lnSpc>
              <a:spcBef>
                <a:spcPts val="375"/>
              </a:spcBef>
              <a:spcAft>
                <a:spcPts val="0"/>
              </a:spcAft>
              <a:buClr>
                <a:schemeClr val="dk1"/>
              </a:buClr>
              <a:buSzPts val="1200"/>
              <a:buChar char="•"/>
              <a:defRPr sz="900">
                <a:latin typeface="Helvetica Neue"/>
                <a:ea typeface="Helvetica Neue"/>
                <a:cs typeface="Helvetica Neue"/>
                <a:sym typeface="Helvetica Neue"/>
              </a:defRPr>
            </a:lvl4pPr>
            <a:lvl5pPr marL="1714500" lvl="4" indent="-228600" algn="l">
              <a:lnSpc>
                <a:spcPct val="90000"/>
              </a:lnSpc>
              <a:spcBef>
                <a:spcPts val="375"/>
              </a:spcBef>
              <a:spcAft>
                <a:spcPts val="0"/>
              </a:spcAft>
              <a:buClr>
                <a:schemeClr val="dk1"/>
              </a:buClr>
              <a:buSzPts val="1200"/>
              <a:buChar char="•"/>
              <a:defRPr sz="900">
                <a:latin typeface="Helvetica Neue"/>
                <a:ea typeface="Helvetica Neue"/>
                <a:cs typeface="Helvetica Neue"/>
                <a:sym typeface="Helvetica Neu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4" name="Google Shape;24;p7"/>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1C1573"/>
              </a:buClr>
              <a:buSzPts val="2000"/>
              <a:buNone/>
              <a:defRPr sz="1500" b="1">
                <a:solidFill>
                  <a:srgbClr val="1C1573"/>
                </a:solidFill>
                <a:latin typeface="Helvetica Neue"/>
                <a:ea typeface="Helvetica Neue"/>
                <a:cs typeface="Helvetica Neue"/>
                <a:sym typeface="Helvetica Neue"/>
              </a:defRPr>
            </a:lvl1pPr>
            <a:lvl2pPr marL="685800" lvl="1" indent="-285750" algn="l">
              <a:lnSpc>
                <a:spcPct val="90000"/>
              </a:lnSpc>
              <a:spcBef>
                <a:spcPts val="375"/>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028700" lvl="2" indent="-266700" algn="l">
              <a:lnSpc>
                <a:spcPct val="90000"/>
              </a:lnSpc>
              <a:spcBef>
                <a:spcPts val="375"/>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371600" lvl="3" indent="-257175" algn="l">
              <a:lnSpc>
                <a:spcPct val="90000"/>
              </a:lnSpc>
              <a:spcBef>
                <a:spcPts val="375"/>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1714500" lvl="4" indent="-257175" algn="l">
              <a:lnSpc>
                <a:spcPct val="90000"/>
              </a:lnSpc>
              <a:spcBef>
                <a:spcPts val="375"/>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3003274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543"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423185551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
            <a:extLst>
              <a:ext uri="{FF2B5EF4-FFF2-40B4-BE49-F238E27FC236}">
                <a16:creationId xmlns:a16="http://schemas.microsoft.com/office/drawing/2014/main" id="{01325DDF-F0E6-45F8-A83D-1ED42C49AFDA}"/>
              </a:ext>
            </a:extLst>
          </p:cNvPr>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t>10/11/2021</a:t>
            </a:r>
          </a:p>
        </p:txBody>
      </p:sp>
      <p:sp>
        <p:nvSpPr>
          <p:cNvPr id="6" name="Footer Placeholder 3">
            <a:extLst>
              <a:ext uri="{FF2B5EF4-FFF2-40B4-BE49-F238E27FC236}">
                <a16:creationId xmlns:a16="http://schemas.microsoft.com/office/drawing/2014/main" id="{2CD11F3D-1DE5-40A6-8B8F-EF978BBCA37F}"/>
              </a:ext>
            </a:extLst>
          </p:cNvPr>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t>Introduction to Data Mining, 2nd Edition</a:t>
            </a:r>
          </a:p>
        </p:txBody>
      </p:sp>
      <p:sp>
        <p:nvSpPr>
          <p:cNvPr id="7" name="Slide Number Placeholder 4">
            <a:extLst>
              <a:ext uri="{FF2B5EF4-FFF2-40B4-BE49-F238E27FC236}">
                <a16:creationId xmlns:a16="http://schemas.microsoft.com/office/drawing/2014/main" id="{47A29662-B91F-4186-87C8-244050184687}"/>
              </a:ext>
            </a:extLst>
          </p:cNvPr>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BACFB14-6A49-4336-A9DC-E7274D22C5D7}" type="slidenum">
              <a:rPr kumimoji="0" lang="en-US"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42366448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Shape 33"/>
        <p:cNvGrpSpPr/>
        <p:nvPr/>
      </p:nvGrpSpPr>
      <p:grpSpPr>
        <a:xfrm>
          <a:off x="0" y="0"/>
          <a:ext cx="0" cy="0"/>
          <a:chOff x="0" y="0"/>
          <a:chExt cx="0" cy="0"/>
        </a:xfrm>
      </p:grpSpPr>
      <p:sp>
        <p:nvSpPr>
          <p:cNvPr id="34" name="Shape 34"/>
          <p:cNvSpPr txBox="1">
            <a:spLocks noGrp="1"/>
          </p:cNvSpPr>
          <p:nvPr>
            <p:ph type="sldNum" idx="12"/>
          </p:nvPr>
        </p:nvSpPr>
        <p:spPr>
          <a:xfrm>
            <a:off x="8556792" y="6333133"/>
            <a:ext cx="548699" cy="524699"/>
          </a:xfrm>
          <a:prstGeom prst="rect">
            <a:avLst/>
          </a:prstGeom>
        </p:spPr>
        <p:txBody>
          <a:bodyPr lIns="91425" tIns="91425" rIns="91425" bIns="91425" anchor="ctr" anchorCtr="0">
            <a:noAutofit/>
          </a:bodyPr>
          <a:lstStyle/>
          <a:p>
            <a:pPr marL="0" marR="0" lvl="0" indent="0" algn="r" defTabSz="914400" rtl="0" eaLnBrk="1" fontAlgn="base" latinLnBrk="0" hangingPunct="1">
              <a:lnSpc>
                <a:spcPct val="100000"/>
              </a:lnSpc>
              <a:spcBef>
                <a:spcPts val="0"/>
              </a:spcBef>
              <a:spcAft>
                <a:spcPct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ts val="0"/>
                </a:spcBef>
                <a:spcAft>
                  <a:spcPct val="0"/>
                </a:spcAft>
                <a:buClrTx/>
                <a:buSzTx/>
                <a:buFontTx/>
                <a:buNone/>
                <a:tabLst/>
                <a:defRPr/>
              </a:pPr>
              <a:t>‹#›</a:t>
            </a:fld>
            <a:endParaRPr kumimoji="0" lang="en"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38542729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7490061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2"/>
            <a:ext cx="2057400" cy="1979613"/>
          </a:xfrm>
          <a:prstGeom prst="rect">
            <a:avLst/>
          </a:prstGeom>
          <a:noFill/>
          <a:ln w="9525">
            <a:noFill/>
            <a:miter lim="800000"/>
            <a:headEnd/>
            <a:tailEnd/>
          </a:ln>
        </p:spPr>
      </p:pic>
      <p:sp>
        <p:nvSpPr>
          <p:cNvPr id="8" name="TextBox 7"/>
          <p:cNvSpPr txBox="1"/>
          <p:nvPr/>
        </p:nvSpPr>
        <p:spPr>
          <a:xfrm>
            <a:off x="-76200" y="5257800"/>
            <a:ext cx="2209800" cy="427040"/>
          </a:xfrm>
          <a:prstGeom prst="rect">
            <a:avLst/>
          </a:prstGeom>
          <a:noFill/>
        </p:spPr>
        <p:txBody>
          <a:bodyPr>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2175" b="1" i="0" u="none" strike="noStrike" kern="1200" cap="none" spc="-113" normalizeH="0" baseline="0" noProof="0" dirty="0">
                <a:ln>
                  <a:noFill/>
                </a:ln>
                <a:solidFill>
                  <a:prstClr val="white"/>
                </a:solidFill>
                <a:effectLst/>
                <a:uLnTx/>
                <a:uFillTx/>
                <a:latin typeface="Arial"/>
                <a:ea typeface="+mn-ea"/>
                <a:cs typeface="Arial"/>
              </a:rPr>
              <a:t>BITS</a:t>
            </a:r>
            <a:r>
              <a:rPr kumimoji="0" lang="en-US" sz="2175" b="0" i="0" u="none" strike="noStrike" kern="1200" cap="none" spc="-113" normalizeH="0" baseline="0" noProof="0" dirty="0">
                <a:ln>
                  <a:noFill/>
                </a:ln>
                <a:solidFill>
                  <a:prstClr val="white"/>
                </a:solidFill>
                <a:effectLst/>
                <a:uLnTx/>
                <a:uFillTx/>
                <a:latin typeface="Arial"/>
                <a:ea typeface="+mn-ea"/>
                <a:cs typeface="Arial"/>
              </a:rPr>
              <a:t> Pilani</a:t>
            </a:r>
          </a:p>
        </p:txBody>
      </p:sp>
      <p:sp>
        <p:nvSpPr>
          <p:cNvPr id="9" name="TextBox 8"/>
          <p:cNvSpPr txBox="1"/>
          <p:nvPr/>
        </p:nvSpPr>
        <p:spPr>
          <a:xfrm>
            <a:off x="152400" y="5667376"/>
            <a:ext cx="1905000" cy="230832"/>
          </a:xfrm>
          <a:prstGeom prst="rect">
            <a:avLst/>
          </a:prstGeom>
          <a:noFill/>
        </p:spPr>
        <p:txBody>
          <a:bodyPr>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25078215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2"/>
            <a:ext cx="2057400" cy="1979613"/>
          </a:xfrm>
          <a:prstGeom prst="rect">
            <a:avLst/>
          </a:prstGeom>
          <a:noFill/>
          <a:ln w="9525">
            <a:noFill/>
            <a:miter lim="800000"/>
            <a:headEnd/>
            <a:tailEnd/>
          </a:ln>
        </p:spPr>
      </p:pic>
      <p:sp>
        <p:nvSpPr>
          <p:cNvPr id="10" name="TextBox 9"/>
          <p:cNvSpPr txBox="1"/>
          <p:nvPr/>
        </p:nvSpPr>
        <p:spPr>
          <a:xfrm>
            <a:off x="-76200" y="5257800"/>
            <a:ext cx="2209800" cy="427040"/>
          </a:xfrm>
          <a:prstGeom prst="rect">
            <a:avLst/>
          </a:prstGeom>
          <a:noFill/>
        </p:spPr>
        <p:txBody>
          <a:bodyPr>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2175" b="1" i="0" u="none" strike="noStrike" kern="1200" cap="none" spc="-113" normalizeH="0" baseline="0" noProof="0" dirty="0">
                <a:ln>
                  <a:noFill/>
                </a:ln>
                <a:solidFill>
                  <a:prstClr val="white"/>
                </a:solidFill>
                <a:effectLst/>
                <a:uLnTx/>
                <a:uFillTx/>
                <a:latin typeface="Arial"/>
                <a:ea typeface="+mn-ea"/>
                <a:cs typeface="Arial"/>
              </a:rPr>
              <a:t>BITS</a:t>
            </a:r>
            <a:r>
              <a:rPr kumimoji="0" lang="en-US" sz="2175" b="0" i="0" u="none" strike="noStrike" kern="1200" cap="none" spc="-113"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6"/>
            <a:ext cx="1905000" cy="230832"/>
          </a:xfrm>
          <a:prstGeom prst="rect">
            <a:avLst/>
          </a:prstGeom>
          <a:noFill/>
        </p:spPr>
        <p:txBody>
          <a:bodyPr>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2"/>
            <a:ext cx="2057400" cy="1979613"/>
          </a:xfrm>
          <a:prstGeom prst="rect">
            <a:avLst/>
          </a:prstGeom>
          <a:noFill/>
          <a:ln w="9525">
            <a:noFill/>
            <a:miter lim="800000"/>
            <a:headEnd/>
            <a:tailEnd/>
          </a:ln>
        </p:spPr>
      </p:pic>
      <p:sp>
        <p:nvSpPr>
          <p:cNvPr id="17" name="TextBox 16"/>
          <p:cNvSpPr txBox="1"/>
          <p:nvPr/>
        </p:nvSpPr>
        <p:spPr>
          <a:xfrm>
            <a:off x="-76200" y="5257800"/>
            <a:ext cx="2209800" cy="427040"/>
          </a:xfrm>
          <a:prstGeom prst="rect">
            <a:avLst/>
          </a:prstGeom>
          <a:noFill/>
        </p:spPr>
        <p:txBody>
          <a:bodyPr>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2175" b="1" i="0" u="none" strike="noStrike" kern="1200" cap="none" spc="-113" normalizeH="0" baseline="0" noProof="0" dirty="0">
                <a:ln>
                  <a:noFill/>
                </a:ln>
                <a:solidFill>
                  <a:prstClr val="white"/>
                </a:solidFill>
                <a:effectLst/>
                <a:uLnTx/>
                <a:uFillTx/>
                <a:latin typeface="Arial"/>
                <a:ea typeface="+mn-ea"/>
                <a:cs typeface="Arial"/>
              </a:rPr>
              <a:t>BITS</a:t>
            </a:r>
            <a:r>
              <a:rPr kumimoji="0" lang="en-US" sz="2175" b="0" i="0" u="none" strike="noStrike" kern="1200" cap="none" spc="-113" normalizeH="0" baseline="0" noProof="0" dirty="0">
                <a:ln>
                  <a:noFill/>
                </a:ln>
                <a:solidFill>
                  <a:prstClr val="white"/>
                </a:solidFill>
                <a:effectLst/>
                <a:uLnTx/>
                <a:uFillTx/>
                <a:latin typeface="Arial"/>
                <a:ea typeface="+mn-ea"/>
                <a:cs typeface="Arial"/>
              </a:rPr>
              <a:t> Pilani</a:t>
            </a:r>
          </a:p>
        </p:txBody>
      </p:sp>
      <p:sp>
        <p:nvSpPr>
          <p:cNvPr id="18" name="TextBox 17"/>
          <p:cNvSpPr txBox="1"/>
          <p:nvPr/>
        </p:nvSpPr>
        <p:spPr>
          <a:xfrm>
            <a:off x="152400" y="5667376"/>
            <a:ext cx="1905000" cy="230832"/>
          </a:xfrm>
          <a:prstGeom prst="rect">
            <a:avLst/>
          </a:prstGeom>
          <a:noFill/>
        </p:spPr>
        <p:txBody>
          <a:bodyPr>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7540084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8" descr="Picture 7.png"/>
          <p:cNvPicPr>
            <a:picLocks noChangeAspect="1"/>
          </p:cNvPicPr>
          <p:nvPr/>
        </p:nvPicPr>
        <p:blipFill>
          <a:blip r:embed="rId3" cstate="print"/>
          <a:srcRect l="1923" b="5336"/>
          <a:stretch>
            <a:fillRect/>
          </a:stretch>
        </p:blipFill>
        <p:spPr bwMode="auto">
          <a:xfrm>
            <a:off x="6629401"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6858000" y="762000"/>
            <a:ext cx="2209800" cy="427040"/>
          </a:xfrm>
          <a:prstGeom prst="rect">
            <a:avLst/>
          </a:prstGeom>
          <a:noFill/>
        </p:spPr>
        <p:txBody>
          <a:bodyPr>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2175" b="1" i="0" u="none" strike="noStrike" kern="1200" cap="none" spc="-113" normalizeH="0" baseline="0" noProof="0" dirty="0">
                <a:ln>
                  <a:noFill/>
                </a:ln>
                <a:solidFill>
                  <a:prstClr val="white"/>
                </a:solidFill>
                <a:effectLst/>
                <a:uLnTx/>
                <a:uFillTx/>
                <a:latin typeface="Arial"/>
                <a:ea typeface="+mn-ea"/>
                <a:cs typeface="Arial"/>
              </a:rPr>
              <a:t>BITS</a:t>
            </a:r>
            <a:r>
              <a:rPr kumimoji="0" lang="en-US" sz="2175" b="0" i="0" u="none" strike="noStrike" kern="1200" cap="none" spc="-113" normalizeH="0" baseline="0" noProof="0" dirty="0">
                <a:ln>
                  <a:noFill/>
                </a:ln>
                <a:solidFill>
                  <a:prstClr val="white"/>
                </a:solidFill>
                <a:effectLst/>
                <a:uLnTx/>
                <a:uFillTx/>
                <a:latin typeface="Arial"/>
                <a:ea typeface="+mn-ea"/>
                <a:cs typeface="Arial"/>
              </a:rPr>
              <a:t> Pilani</a:t>
            </a:r>
          </a:p>
        </p:txBody>
      </p:sp>
      <p:sp>
        <p:nvSpPr>
          <p:cNvPr id="10" name="TextBox 9"/>
          <p:cNvSpPr txBox="1"/>
          <p:nvPr/>
        </p:nvSpPr>
        <p:spPr>
          <a:xfrm>
            <a:off x="7086600" y="1171576"/>
            <a:ext cx="1905000" cy="230832"/>
          </a:xfrm>
          <a:prstGeom prst="rect">
            <a:avLst/>
          </a:prstGeom>
          <a:noFill/>
        </p:spPr>
        <p:txBody>
          <a:bodyPr>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3150"/>
              </a:lnSpc>
              <a:spcBef>
                <a:spcPts val="0"/>
              </a:spcBef>
              <a:buNone/>
              <a:defRPr sz="3000" b="1" spc="-113"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0492840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Cambria" panose="02040503050406030204" pitchFamily="18" charset="0"/>
                <a:ea typeface="Cambria" panose="02040503050406030204" pitchFamily="18"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800">
                <a:latin typeface="Cambria" panose="02040503050406030204" pitchFamily="18" charset="0"/>
                <a:ea typeface="Cambria" panose="02040503050406030204" pitchFamily="18" charset="0"/>
                <a:cs typeface="Arial" pitchFamily="34" charset="0"/>
              </a:defRPr>
            </a:lvl2pPr>
            <a:lvl3pPr>
              <a:defRPr sz="1800">
                <a:latin typeface="Cambria" panose="02040503050406030204" pitchFamily="18" charset="0"/>
                <a:ea typeface="Cambria" panose="02040503050406030204" pitchFamily="18" charset="0"/>
              </a:defRPr>
            </a:lvl3pPr>
            <a:lvl4pPr>
              <a:defRPr sz="1800">
                <a:latin typeface="Cambria" panose="02040503050406030204" pitchFamily="18" charset="0"/>
                <a:ea typeface="Cambria" panose="02040503050406030204" pitchFamily="18" charset="0"/>
              </a:defRPr>
            </a:lvl4pPr>
            <a:lvl5pPr>
              <a:defRPr sz="1800">
                <a:latin typeface="Cambria" panose="02040503050406030204" pitchFamily="18" charset="0"/>
                <a:ea typeface="Cambria" panose="020405030504060302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0" spc="-113" baseline="0">
                <a:latin typeface="Cambria" panose="02040503050406030204" pitchFamily="18" charset="0"/>
                <a:ea typeface="Cambria" panose="02040503050406030204" pitchFamily="18" charset="0"/>
                <a:cs typeface="Arial" pitchFamily="34" charset="0"/>
              </a:defRPr>
            </a:lvl1pPr>
          </a:lstStyle>
          <a:p>
            <a:pPr lvl="0"/>
            <a:r>
              <a:rPr lang="en-US" dirty="0"/>
              <a:t>Click to edit Master text styles</a:t>
            </a:r>
          </a:p>
        </p:txBody>
      </p:sp>
    </p:spTree>
    <p:extLst>
      <p:ext uri="{BB962C8B-B14F-4D97-AF65-F5344CB8AC3E}">
        <p14:creationId xmlns:p14="http://schemas.microsoft.com/office/powerpoint/2010/main" val="343341930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41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solidFill>
                  <a:schemeClr val="tx1">
                    <a:tint val="75000"/>
                  </a:schemeClr>
                </a:solidFill>
              </a:defRPr>
            </a:lvl1pPr>
          </a:lstStyle>
          <a:p>
            <a:pPr>
              <a:defRPr/>
            </a:pPr>
            <a:endParaRPr lang="en-US"/>
          </a:p>
        </p:txBody>
      </p:sp>
      <p:sp>
        <p:nvSpPr>
          <p:cNvPr id="20" name="Footer Placeholder 5"/>
          <p:cNvSpPr>
            <a:spLocks noGrp="1"/>
          </p:cNvSpPr>
          <p:nvPr>
            <p:ph type="ftr" sz="quarter" idx="11"/>
          </p:nvPr>
        </p:nvSpPr>
        <p:spPr/>
        <p:txBody>
          <a:bodyPr/>
          <a:lstStyle>
            <a:lvl1pPr>
              <a:defRPr>
                <a:solidFill>
                  <a:schemeClr val="tx1">
                    <a:tint val="75000"/>
                  </a:schemeClr>
                </a:solidFill>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smtClean="0"/>
            </a:lvl1pPr>
          </a:lstStyle>
          <a:p>
            <a:pPr>
              <a:defRPr/>
            </a:pPr>
            <a:fld id="{9AE43B1A-6F8C-40CB-9A85-670DED5E1141}" type="slidenum">
              <a:rPr lang="en-US" altLang="en-US"/>
              <a:pPr>
                <a:defRPr/>
              </a:pPr>
              <a:t>‹#›</a:t>
            </a:fld>
            <a:endParaRPr lang="en-US" altLang="en-US"/>
          </a:p>
        </p:txBody>
      </p:sp>
    </p:spTree>
    <p:extLst>
      <p:ext uri="{BB962C8B-B14F-4D97-AF65-F5344CB8AC3E}">
        <p14:creationId xmlns:p14="http://schemas.microsoft.com/office/powerpoint/2010/main" val="185719456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Box 1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sz="half" idx="1"/>
          </p:nvPr>
        </p:nvSpPr>
        <p:spPr>
          <a:xfrm>
            <a:off x="457200" y="1600202"/>
            <a:ext cx="4038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2100"/>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2"/>
            <a:ext cx="4038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2100"/>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548295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7" name="TextBox 16"/>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362201"/>
            <a:ext cx="4040188" cy="37639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2"/>
            <a:ext cx="4041775" cy="82708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362201"/>
            <a:ext cx="4041775" cy="37639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92530815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3" name="TextBox 12"/>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5434870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5" name="TextBox 14"/>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idx="1"/>
          </p:nvPr>
        </p:nvSpPr>
        <p:spPr>
          <a:xfrm>
            <a:off x="3575050" y="1600202"/>
            <a:ext cx="5111750" cy="452596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0202"/>
            <a:ext cx="3008313" cy="45259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2615141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5" name="TextBox 14"/>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350" b="1" spc="0"/>
            </a:lvl1pPr>
          </a:lstStyle>
          <a:p>
            <a:r>
              <a:rPr lang="en-US"/>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6412368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3" name="TextBox 12"/>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48883690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3"/>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7" y="381002"/>
            <a:ext cx="692151" cy="2193925"/>
          </a:xfrm>
          <a:prstGeom prst="rect">
            <a:avLst/>
          </a:prstGeom>
          <a:noFill/>
          <a:ln w="9525">
            <a:noFill/>
            <a:miter lim="800000"/>
            <a:headEnd/>
            <a:tailEnd/>
          </a:ln>
        </p:spPr>
      </p:pic>
      <p:sp>
        <p:nvSpPr>
          <p:cNvPr id="10" name="TextBox 9"/>
          <p:cNvSpPr txBox="1"/>
          <p:nvPr/>
        </p:nvSpPr>
        <p:spPr>
          <a:xfrm rot="5400000">
            <a:off x="-2794793" y="3826196"/>
            <a:ext cx="5867400" cy="196208"/>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1" i="0" u="none" strike="noStrike" kern="1200" cap="none" spc="0" normalizeH="0" baseline="0" noProof="0" dirty="0">
                <a:ln>
                  <a:noFill/>
                </a:ln>
                <a:solidFill>
                  <a:srgbClr val="101141"/>
                </a:solidFill>
                <a:effectLst/>
                <a:uLnTx/>
                <a:uFillTx/>
                <a:latin typeface="Arial"/>
                <a:ea typeface="+mn-ea"/>
                <a:cs typeface="Arial"/>
              </a:rPr>
              <a:t>BITS </a:t>
            </a:r>
            <a:r>
              <a:rPr kumimoji="0" lang="en-US" sz="675"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a:xfrm>
            <a:off x="1219200" y="38100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31443316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2"/>
            <a:ext cx="2057400" cy="1979613"/>
          </a:xfrm>
          <a:prstGeom prst="rect">
            <a:avLst/>
          </a:prstGeom>
          <a:noFill/>
          <a:ln w="9525">
            <a:noFill/>
            <a:miter lim="800000"/>
            <a:headEnd/>
            <a:tailEnd/>
          </a:ln>
        </p:spPr>
      </p:pic>
      <p:sp>
        <p:nvSpPr>
          <p:cNvPr id="10" name="TextBox 9"/>
          <p:cNvSpPr txBox="1"/>
          <p:nvPr/>
        </p:nvSpPr>
        <p:spPr>
          <a:xfrm>
            <a:off x="-76200" y="5257800"/>
            <a:ext cx="2209800" cy="427040"/>
          </a:xfrm>
          <a:prstGeom prst="rect">
            <a:avLst/>
          </a:prstGeom>
          <a:noFill/>
        </p:spPr>
        <p:txBody>
          <a:bodyPr>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2175" b="1" i="0" u="none" strike="noStrike" kern="1200" cap="none" spc="-113" normalizeH="0" baseline="0" noProof="0" dirty="0">
                <a:ln>
                  <a:noFill/>
                </a:ln>
                <a:solidFill>
                  <a:prstClr val="white"/>
                </a:solidFill>
                <a:effectLst/>
                <a:uLnTx/>
                <a:uFillTx/>
                <a:latin typeface="Arial"/>
                <a:ea typeface="+mn-ea"/>
                <a:cs typeface="Arial"/>
              </a:rPr>
              <a:t>BITS</a:t>
            </a:r>
            <a:r>
              <a:rPr kumimoji="0" lang="en-US" sz="2175" b="0" i="0" u="none" strike="noStrike" kern="1200" cap="none" spc="-113"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6"/>
            <a:ext cx="1905000" cy="230832"/>
          </a:xfrm>
          <a:prstGeom prst="rect">
            <a:avLst/>
          </a:prstGeom>
          <a:noFill/>
        </p:spPr>
        <p:txBody>
          <a:bodyPr>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2409482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543" b="-543"/>
          <a:stretch/>
        </p:blipFill>
        <p:spPr>
          <a:xfrm>
            <a:off x="3563109"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18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4"/>
            <a:ext cx="7620000" cy="2728913"/>
          </a:xfrm>
        </p:spPr>
        <p:txBody>
          <a:bodyPr/>
          <a:lstStyle>
            <a:lvl1pPr>
              <a:defRPr sz="1013">
                <a:latin typeface="Helvetica" panose="020B0604020202030204" pitchFamily="34" charset="0"/>
              </a:defRPr>
            </a:lvl1pPr>
            <a:lvl2pPr>
              <a:defRPr sz="900">
                <a:latin typeface="Helvetica" panose="020B0604020202030204" pitchFamily="34" charset="0"/>
              </a:defRPr>
            </a:lvl2pPr>
            <a:lvl3pPr>
              <a:defRPr sz="788">
                <a:latin typeface="Helvetica" panose="020B0604020202030204" pitchFamily="34" charset="0"/>
              </a:defRPr>
            </a:lvl3pPr>
            <a:lvl4pPr>
              <a:defRPr sz="675">
                <a:latin typeface="Helvetica" panose="020B0604020202030204" pitchFamily="34" charset="0"/>
              </a:defRPr>
            </a:lvl4pPr>
            <a:lvl5pPr>
              <a:defRPr sz="675">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4"/>
            <a:ext cx="8397717" cy="395287"/>
          </a:xfrm>
        </p:spPr>
        <p:txBody>
          <a:bodyPr>
            <a:normAutofit/>
          </a:bodyPr>
          <a:lstStyle>
            <a:lvl1pPr marL="0" indent="0">
              <a:buNone/>
              <a:defRPr sz="1125"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20773234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defTabSz="685800" fontAlgn="auto">
              <a:spcBef>
                <a:spcPts val="0"/>
              </a:spcBef>
              <a:spcAft>
                <a:spcPts val="0"/>
              </a:spcAft>
            </a:pPr>
            <a:r>
              <a:rPr lang="en-US">
                <a:solidFill>
                  <a:prstClr val="black">
                    <a:tint val="75000"/>
                  </a:prstClr>
                </a:solidFill>
              </a:rPr>
              <a:t>10/11/2021</a:t>
            </a:r>
          </a:p>
        </p:txBody>
      </p:sp>
      <p:sp>
        <p:nvSpPr>
          <p:cNvPr id="4" name="Footer Placeholder 3"/>
          <p:cNvSpPr>
            <a:spLocks noGrp="1"/>
          </p:cNvSpPr>
          <p:nvPr>
            <p:ph type="ftr" sz="quarter" idx="11"/>
          </p:nvPr>
        </p:nvSpPr>
        <p:spPr/>
        <p:txBody>
          <a:bodyPr/>
          <a:lstStyle/>
          <a:p>
            <a:pPr defTabSz="685800" fontAlgn="auto">
              <a:spcBef>
                <a:spcPts val="0"/>
              </a:spcBef>
              <a:spcAft>
                <a:spcPts val="0"/>
              </a:spcAft>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685800" fontAlgn="auto">
              <a:spcBef>
                <a:spcPts val="0"/>
              </a:spcBef>
              <a:spcAft>
                <a:spcPts val="0"/>
              </a:spcAft>
            </a:pPr>
            <a:fld id="{B6F15528-21DE-4FAA-801E-634DDDAF4B2B}" type="slidenum">
              <a:rPr lang="en-US" smtClean="0">
                <a:solidFill>
                  <a:prstClr val="black">
                    <a:tint val="75000"/>
                  </a:prstClr>
                </a:solidFill>
              </a:rPr>
              <a:pPr defTabSz="685800" fontAlgn="auto">
                <a:spcBef>
                  <a:spcPts val="0"/>
                </a:spcBef>
                <a:spcAft>
                  <a:spcPts val="0"/>
                </a:spcAft>
              </a:pPr>
              <a:t>‹#›</a:t>
            </a:fld>
            <a:endParaRPr lang="en-US">
              <a:solidFill>
                <a:prstClr val="black">
                  <a:tint val="75000"/>
                </a:prstClr>
              </a:solidFill>
            </a:endParaRPr>
          </a:p>
        </p:txBody>
      </p:sp>
      <p:sp>
        <p:nvSpPr>
          <p:cNvPr id="6" name="Isosceles Triangle 5"/>
          <p:cNvSpPr>
            <a:spLocks noChangeAspect="1"/>
          </p:cNvSpPr>
          <p:nvPr/>
        </p:nvSpPr>
        <p:spPr>
          <a:xfrm rot="5400000">
            <a:off x="419101" y="6467476"/>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345313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solidFill>
                  <a:schemeClr val="tx1">
                    <a:tint val="75000"/>
                  </a:schemeClr>
                </a:solidFill>
              </a:defRPr>
            </a:lvl1pPr>
          </a:lstStyle>
          <a:p>
            <a:pPr>
              <a:defRPr/>
            </a:pPr>
            <a:endParaRPr lang="en-US"/>
          </a:p>
        </p:txBody>
      </p:sp>
      <p:sp>
        <p:nvSpPr>
          <p:cNvPr id="20" name="Footer Placeholder 5"/>
          <p:cNvSpPr>
            <a:spLocks noGrp="1"/>
          </p:cNvSpPr>
          <p:nvPr>
            <p:ph type="ftr" sz="quarter" idx="11"/>
          </p:nvPr>
        </p:nvSpPr>
        <p:spPr/>
        <p:txBody>
          <a:bodyPr/>
          <a:lstStyle>
            <a:lvl1pPr>
              <a:defRPr>
                <a:solidFill>
                  <a:schemeClr val="tx1">
                    <a:tint val="75000"/>
                  </a:schemeClr>
                </a:solidFill>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smtClean="0"/>
            </a:lvl1pPr>
          </a:lstStyle>
          <a:p>
            <a:pPr>
              <a:defRPr/>
            </a:pPr>
            <a:fld id="{9AE43B1A-6F8C-40CB-9A85-670DED5E1141}" type="slidenum">
              <a:rPr lang="en-US" altLang="en-US"/>
              <a:pPr>
                <a:defRPr/>
              </a:pPr>
              <a:t>‹#›</a:t>
            </a:fld>
            <a:endParaRPr lang="en-US" altLang="en-US"/>
          </a:p>
        </p:txBody>
      </p:sp>
    </p:spTree>
    <p:extLst>
      <p:ext uri="{BB962C8B-B14F-4D97-AF65-F5344CB8AC3E}">
        <p14:creationId xmlns:p14="http://schemas.microsoft.com/office/powerpoint/2010/main" val="292368779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85051807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65448830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21505654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00692890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17941917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24477306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02427930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90422745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00699940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1412217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solidFill>
                  <a:schemeClr val="tx1">
                    <a:tint val="75000"/>
                  </a:schemeClr>
                </a:solidFill>
              </a:defRPr>
            </a:lvl1pPr>
          </a:lstStyle>
          <a:p>
            <a:pPr>
              <a:defRPr/>
            </a:pPr>
            <a:endParaRPr lang="en-US"/>
          </a:p>
        </p:txBody>
      </p:sp>
      <p:sp>
        <p:nvSpPr>
          <p:cNvPr id="20" name="Footer Placeholder 5"/>
          <p:cNvSpPr>
            <a:spLocks noGrp="1"/>
          </p:cNvSpPr>
          <p:nvPr>
            <p:ph type="ftr" sz="quarter" idx="11"/>
          </p:nvPr>
        </p:nvSpPr>
        <p:spPr/>
        <p:txBody>
          <a:bodyPr/>
          <a:lstStyle>
            <a:lvl1pPr>
              <a:defRPr>
                <a:solidFill>
                  <a:schemeClr val="tx1">
                    <a:tint val="75000"/>
                  </a:schemeClr>
                </a:solidFill>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smtClean="0"/>
            </a:lvl1pPr>
          </a:lstStyle>
          <a:p>
            <a:pPr>
              <a:defRPr/>
            </a:pPr>
            <a:fld id="{9AE43B1A-6F8C-40CB-9A85-670DED5E1141}" type="slidenum">
              <a:rPr lang="en-US" altLang="en-US"/>
              <a:pPr>
                <a:defRPr/>
              </a:pPr>
              <a:t>‹#›</a:t>
            </a:fld>
            <a:endParaRPr lang="en-US" altLang="en-US"/>
          </a:p>
        </p:txBody>
      </p:sp>
    </p:spTree>
    <p:extLst>
      <p:ext uri="{BB962C8B-B14F-4D97-AF65-F5344CB8AC3E}">
        <p14:creationId xmlns:p14="http://schemas.microsoft.com/office/powerpoint/2010/main" val="237899423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13295346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22448628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5"/>
        <p:cNvGrpSpPr/>
        <p:nvPr/>
      </p:nvGrpSpPr>
      <p:grpSpPr>
        <a:xfrm>
          <a:off x="0" y="0"/>
          <a:ext cx="0" cy="0"/>
          <a:chOff x="0" y="0"/>
          <a:chExt cx="0" cy="0"/>
        </a:xfrm>
      </p:grpSpPr>
      <p:sp>
        <p:nvSpPr>
          <p:cNvPr id="26" name="Google Shape;26;p3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base"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120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120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27" name="Google Shape;27;p38"/>
          <p:cNvGrpSpPr/>
          <p:nvPr/>
        </p:nvGrpSpPr>
        <p:grpSpPr>
          <a:xfrm>
            <a:off x="2084388" y="6550025"/>
            <a:ext cx="7059612" cy="49213"/>
            <a:chOff x="2083888" y="6550671"/>
            <a:chExt cx="7060112" cy="48665"/>
          </a:xfrm>
        </p:grpSpPr>
        <p:sp>
          <p:nvSpPr>
            <p:cNvPr id="28" name="Google Shape;28;p3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29" name="Google Shape;29;p3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0" name="Google Shape;30;p3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grpSp>
      <p:pic>
        <p:nvPicPr>
          <p:cNvPr id="31" name="Google Shape;31;p3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32" name="Google Shape;32;p38"/>
          <p:cNvGrpSpPr/>
          <p:nvPr/>
        </p:nvGrpSpPr>
        <p:grpSpPr>
          <a:xfrm>
            <a:off x="2133600" y="6553200"/>
            <a:ext cx="7010400" cy="46038"/>
            <a:chOff x="1905000" y="6553200"/>
            <a:chExt cx="7010400" cy="45719"/>
          </a:xfrm>
        </p:grpSpPr>
        <p:sp>
          <p:nvSpPr>
            <p:cNvPr id="33" name="Google Shape;33;p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4" name="Google Shape;34;p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5" name="Google Shape;35;p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grpSp>
      <p:grpSp>
        <p:nvGrpSpPr>
          <p:cNvPr id="36" name="Google Shape;36;p38"/>
          <p:cNvGrpSpPr/>
          <p:nvPr/>
        </p:nvGrpSpPr>
        <p:grpSpPr>
          <a:xfrm>
            <a:off x="0" y="1295400"/>
            <a:ext cx="7010400" cy="46038"/>
            <a:chOff x="1905000" y="6553200"/>
            <a:chExt cx="7010400" cy="45719"/>
          </a:xfrm>
        </p:grpSpPr>
        <p:sp>
          <p:nvSpPr>
            <p:cNvPr id="37" name="Google Shape;37;p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8" name="Google Shape;38;p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9" name="Google Shape;39;p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grpSp>
      <p:sp>
        <p:nvSpPr>
          <p:cNvPr id="40" name="Google Shape;40;p3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1" name="Google Shape;41;p3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6022111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67050387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68914476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38807034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45262938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1742023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16337274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2490247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solidFill>
                  <a:schemeClr val="tx1">
                    <a:tint val="75000"/>
                  </a:schemeClr>
                </a:solidFill>
              </a:defRPr>
            </a:lvl1pPr>
          </a:lstStyle>
          <a:p>
            <a:pPr>
              <a:defRPr/>
            </a:pPr>
            <a:endParaRPr lang="en-US"/>
          </a:p>
        </p:txBody>
      </p:sp>
      <p:sp>
        <p:nvSpPr>
          <p:cNvPr id="20" name="Footer Placeholder 5"/>
          <p:cNvSpPr>
            <a:spLocks noGrp="1"/>
          </p:cNvSpPr>
          <p:nvPr>
            <p:ph type="ftr" sz="quarter" idx="11"/>
          </p:nvPr>
        </p:nvSpPr>
        <p:spPr/>
        <p:txBody>
          <a:bodyPr/>
          <a:lstStyle>
            <a:lvl1pPr>
              <a:defRPr>
                <a:solidFill>
                  <a:schemeClr val="tx1">
                    <a:tint val="75000"/>
                  </a:schemeClr>
                </a:solidFill>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smtClean="0"/>
            </a:lvl1pPr>
          </a:lstStyle>
          <a:p>
            <a:pPr>
              <a:defRPr/>
            </a:pPr>
            <a:fld id="{9AE43B1A-6F8C-40CB-9A85-670DED5E1141}" type="slidenum">
              <a:rPr lang="en-US" altLang="en-US"/>
              <a:pPr>
                <a:defRPr/>
              </a:pPr>
              <a:t>‹#›</a:t>
            </a:fld>
            <a:endParaRPr lang="en-US" altLang="en-US"/>
          </a:p>
        </p:txBody>
      </p:sp>
    </p:spTree>
    <p:extLst>
      <p:ext uri="{BB962C8B-B14F-4D97-AF65-F5344CB8AC3E}">
        <p14:creationId xmlns:p14="http://schemas.microsoft.com/office/powerpoint/2010/main" val="2715884602"/>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81968344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12683522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98600516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84273528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87582399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1_Title and Vertical Tex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grpSp>
        <p:nvGrpSpPr>
          <p:cNvPr id="5" name="Group 19"/>
          <p:cNvGrpSpPr>
            <a:grpSpLocks/>
          </p:cNvGrpSpPr>
          <p:nvPr userDrawn="1"/>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 name="Group 24"/>
          <p:cNvGrpSpPr>
            <a:grpSpLocks/>
          </p:cNvGrpSpPr>
          <p:nvPr userDrawn="1"/>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3" name="Picture 14"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BITS </a:t>
            </a:r>
            <a:r>
              <a:rPr kumimoji="0" lang="en-US" altLang="en-US" sz="1100" b="0"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Click to edit Master text styles</a:t>
            </a:r>
          </a:p>
        </p:txBody>
      </p:sp>
    </p:spTree>
    <p:extLst>
      <p:ext uri="{BB962C8B-B14F-4D97-AF65-F5344CB8AC3E}">
        <p14:creationId xmlns:p14="http://schemas.microsoft.com/office/powerpoint/2010/main" val="13473912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solidFill>
                  <a:schemeClr val="tx1">
                    <a:tint val="75000"/>
                  </a:schemeClr>
                </a:solidFill>
              </a:defRPr>
            </a:lvl1pPr>
          </a:lstStyle>
          <a:p>
            <a:pPr>
              <a:defRPr/>
            </a:pPr>
            <a:endParaRPr lang="en-US"/>
          </a:p>
        </p:txBody>
      </p:sp>
      <p:sp>
        <p:nvSpPr>
          <p:cNvPr id="20" name="Footer Placeholder 5"/>
          <p:cNvSpPr>
            <a:spLocks noGrp="1"/>
          </p:cNvSpPr>
          <p:nvPr>
            <p:ph type="ftr" sz="quarter" idx="11"/>
          </p:nvPr>
        </p:nvSpPr>
        <p:spPr/>
        <p:txBody>
          <a:bodyPr/>
          <a:lstStyle>
            <a:lvl1pPr>
              <a:defRPr>
                <a:solidFill>
                  <a:schemeClr val="tx1">
                    <a:tint val="75000"/>
                  </a:schemeClr>
                </a:solidFill>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smtClean="0"/>
            </a:lvl1pPr>
          </a:lstStyle>
          <a:p>
            <a:pPr>
              <a:defRPr/>
            </a:pPr>
            <a:fld id="{9AE43B1A-6F8C-40CB-9A85-670DED5E1141}" type="slidenum">
              <a:rPr lang="en-US" altLang="en-US"/>
              <a:pPr>
                <a:defRPr/>
              </a:pPr>
              <a:t>‹#›</a:t>
            </a:fld>
            <a:endParaRPr lang="en-US" altLang="en-US"/>
          </a:p>
        </p:txBody>
      </p:sp>
    </p:spTree>
    <p:extLst>
      <p:ext uri="{BB962C8B-B14F-4D97-AF65-F5344CB8AC3E}">
        <p14:creationId xmlns:p14="http://schemas.microsoft.com/office/powerpoint/2010/main" val="39351931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F6C300FC-D642-4D31-8A15-4FA78C96497F}" type="datetime1">
              <a:rPr lang="en-US" smtClean="0"/>
              <a:t>2/7/2026</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9A1433-2BD6-474A-B042-E5F0856EF487}" type="slidenum">
              <a:rPr lang="en-GB"/>
              <a:pPr>
                <a:defRPr/>
              </a:pPr>
              <a:t>‹#›</a:t>
            </a:fld>
            <a:endParaRPr lang="en-GB"/>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a:defRPr/>
            </a:pPr>
            <a:fld id="{78B23240-9A46-45DC-80D8-72E6138EF4CC}" type="slidenum">
              <a:rPr lang="en-IN"/>
              <a:pPr>
                <a:defRPr/>
              </a:pPr>
              <a:t>‹#›</a:t>
            </a:fld>
            <a:endParaRPr lang="en-IN"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E715DBA4-7D61-4EF0-84ED-BC77BBBD76C3}" type="datetime1">
              <a:rPr lang="en-US" smtClean="0"/>
              <a:t>2/7/2026</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DBD8A489-38BD-40B0-9083-7E99DA903139}" type="slidenum">
              <a:rPr lang="en-IN"/>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02F12F95-64FA-403E-9EE0-678C65D0D299}" type="datetime1">
              <a:rPr lang="en-US" smtClean="0"/>
              <a:t>2/7/2026</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D38CB16-FC74-415F-A778-AFAE7BEAFAF6}" type="slidenum">
              <a:rPr lang="en-IN"/>
              <a:pPr>
                <a:defRPr/>
              </a:pPr>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F1200599-7BEE-463B-8411-A43917BFC349}" type="datetime1">
              <a:rPr lang="en-US" smtClean="0"/>
              <a:t>2/7/2026</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6FB1E71-4690-4FD4-BBCF-A3779CD52565}" type="slidenum">
              <a:rPr lang="en-IN"/>
              <a:pPr>
                <a:defRPr/>
              </a:pPr>
              <a:t>‹#›</a:t>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6D73415C-FE33-4DC2-96C9-9FF4625BB8E2}" type="datetime1">
              <a:rPr lang="en-US" smtClean="0"/>
              <a:t>2/7/2026</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9FD64774-6889-4F3F-87B3-82AF987C97C8}" type="slidenum">
              <a:rPr lang="en-IN"/>
              <a:pPr>
                <a:defRPr/>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710943E7-37D7-437E-B58C-A5C75F070D4E}" type="datetime1">
              <a:rPr lang="en-US" smtClean="0"/>
              <a:t>2/7/2026</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102715D1-A74F-4481-8AFF-0CF19F1A4227}" type="slidenum">
              <a:rPr lang="en-IN"/>
              <a:pPr>
                <a:defRPr/>
              </a:pPr>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92CCDF47-80FE-4CCA-BCF7-3F457F9B8440}" type="datetime1">
              <a:rPr lang="en-US" smtClean="0"/>
              <a:t>2/7/2026</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B936656-7811-4E10-ABA8-C743BA19F43F}" type="slidenum">
              <a:rPr lang="en-IN"/>
              <a:pPr>
                <a:defRPr/>
              </a:pPr>
              <a:t>‹#›</a:t>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0D5FADEA-6F6D-4933-9FE0-B6F37CE7554E}" type="datetime1">
              <a:rPr lang="en-US" smtClean="0"/>
              <a:t>2/7/2026</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A0E505A-A9CD-4645-BB6F-663BC8294A50}" type="slidenum">
              <a:rPr lang="en-IN"/>
              <a:pPr>
                <a:defRPr/>
              </a:pPr>
              <a:t>‹#›</a:t>
            </a:fld>
            <a:endParaRPr lang="en-I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8BF5BD2D-709E-47A5-BC42-9994CC74C963}" type="datetime1">
              <a:rPr lang="en-US" smtClean="0"/>
              <a:t>2/7/2026</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0FB21827-D599-4054-9CED-35F966873CDF}" type="slidenum">
              <a:rPr lang="en-IN"/>
              <a:pPr>
                <a:defRPr/>
              </a:pPr>
              <a:t>‹#›</a:t>
            </a:fld>
            <a:endParaRPr lang="en-I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3BA816B7-1F90-4FDA-9242-9B28AC85CD40}" type="datetime1">
              <a:rPr lang="en-US" smtClean="0"/>
              <a:t>2/7/2026</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6872A46-881B-4CE5-A377-400F5AC5756F}" type="slidenum">
              <a:rPr lang="en-IN"/>
              <a:pPr>
                <a:defRPr/>
              </a:pPr>
              <a:t>‹#›</a:t>
            </a:fld>
            <a:endParaRPr lang="en-I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FC0C1690-8CA7-4BF3-A2AD-205F376CB408}" type="datetime1">
              <a:rPr lang="en-US" smtClean="0"/>
              <a:t>2/7/2026</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5EFCE0F-DF2D-4465-B568-7505733AD931}" type="slidenum">
              <a:rPr lang="en-IN"/>
              <a:pPr>
                <a:defRPr/>
              </a:pPr>
              <a:t>‹#›</a:t>
            </a:fld>
            <a:endParaRPr lang="en-I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smtClean="0"/>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smtClean="0"/>
            </a:lvl1pPr>
          </a:lstStyle>
          <a:p>
            <a:pPr>
              <a:defRPr/>
            </a:pPr>
            <a:fld id="{578891D9-9DBF-4503-8954-7823A473F5F2}" type="slidenum">
              <a:rPr lang="en-IN"/>
              <a:pPr>
                <a:defRPr/>
              </a:pPr>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EED7F078-45CA-436D-BCDB-2763B33808C1}" type="datetime1">
              <a:rPr lang="en-US" smtClean="0"/>
              <a:t>2/7/2026</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7754B72-864B-4419-8417-A1CD80834F11}" type="slidenum">
              <a:rPr lang="en-IN"/>
              <a:pPr>
                <a:defRPr/>
              </a:pPr>
              <a:t>‹#›</a:t>
            </a:fld>
            <a:endParaRPr lang="en-I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E1EDC1C1-EAE1-4BB9-9C6A-E69598A608B8}" type="datetime1">
              <a:rPr lang="en-US" smtClean="0"/>
              <a:t>2/7/2026</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3CC4AA0-627E-417E-B63D-B3DF9B458D26}" type="slidenum">
              <a:rPr lang="en-IN"/>
              <a:pPr>
                <a:defRPr/>
              </a:pPr>
              <a:t>‹#›</a:t>
            </a:fld>
            <a:endParaRPr lang="en-I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1864ACAF-850F-4E54-8FE9-8FA2C243DE68}" type="datetime1">
              <a:rPr lang="en-US" smtClean="0"/>
              <a:t>2/7/2026</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5947CB-2DD6-480A-BB8A-9DB725A59BE4}" type="slidenum">
              <a:rPr lang="en-IN"/>
              <a:pPr>
                <a:defRPr/>
              </a:pPr>
              <a:t>‹#›</a:t>
            </a:fld>
            <a:endParaRPr lang="en-I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EF782099-724F-40AB-8E67-4FB981F47242}" type="datetime1">
              <a:rPr lang="en-US" smtClean="0"/>
              <a:t>2/7/2026</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A44F58-842A-4939-AD5D-04575B8B76C1}" type="slidenum">
              <a:rPr lang="en-IN"/>
              <a:pPr>
                <a:defRPr/>
              </a:pPr>
              <a:t>‹#›</a:t>
            </a:fld>
            <a:endParaRPr lang="en-I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0B7781A9-26D8-498A-A78A-4369AE67AC51}" type="datetime1">
              <a:rPr lang="en-US" smtClean="0"/>
              <a:t>2/7/2026</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062B2FC-FC80-4EAE-B114-A316EDBA5B6E}" type="slidenum">
              <a:rPr lang="en-IN"/>
              <a:pPr>
                <a:defRPr/>
              </a:pPr>
              <a:t>‹#›</a:t>
            </a:fld>
            <a:endParaRPr lang="en-I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660FC157-7303-4896-BF84-95F3AD505D15}" type="datetime1">
              <a:rPr lang="en-US" smtClean="0"/>
              <a:t>2/7/2026</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A333D8C1-C48A-434B-B05D-32EFC992A06D}" type="slidenum">
              <a:rPr lang="en-IN"/>
              <a:pPr>
                <a:defRPr/>
              </a:pPr>
              <a:t>‹#›</a:t>
            </a:fld>
            <a:endParaRPr lang="en-I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8D140035-DD72-475E-99C9-FA286FF8CEF5}" type="datetime1">
              <a:rPr lang="en-US" smtClean="0"/>
              <a:t>2/7/2026</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ABC52F0-3AC6-4B70-9B7C-80128C5BC8D3}" type="slidenum">
              <a:rPr lang="en-IN"/>
              <a:pPr>
                <a:defRPr/>
              </a:pPr>
              <a:t>‹#›</a:t>
            </a:fld>
            <a:endParaRPr lang="en-I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E5326905-178E-415A-9E8A-DF517F197F55}" type="datetime1">
              <a:rPr lang="en-US" smtClean="0"/>
              <a:t>2/7/2026</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04F594-7693-4705-8E88-CEADBE86DA53}" type="slidenum">
              <a:rPr lang="en-IN"/>
              <a:pPr>
                <a:defRPr/>
              </a:pPr>
              <a:t>‹#›</a:t>
            </a:fld>
            <a:endParaRPr lang="en-I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8EAD8F48-34D1-47D3-BB07-1911D9B7808E}" type="datetime1">
              <a:rPr lang="en-US" smtClean="0"/>
              <a:t>2/7/2026</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0806891-6D43-46F3-BFF0-1270190D4E6C}" type="slidenum">
              <a:rPr lang="en-IN"/>
              <a:pPr>
                <a:defRPr/>
              </a:pPr>
              <a:t>‹#›</a:t>
            </a:fld>
            <a:endParaRPr lang="en-I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10" descr="BITS_university_logo_whitevert.png"/>
          <p:cNvPicPr>
            <a:picLocks noChangeAspect="1"/>
          </p:cNvPicPr>
          <p:nvPr/>
        </p:nvPicPr>
        <p:blipFill>
          <a:blip r:embed="rId2"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711426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14" name="TextBox 1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2"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7" descr="BITS_university_logo_whitevert.png"/>
          <p:cNvPicPr>
            <a:picLocks noChangeAspect="1"/>
          </p:cNvPicPr>
          <p:nvPr/>
        </p:nvPicPr>
        <p:blipFill>
          <a:blip r:embed="rId2"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9380645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6858000" y="7620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966275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_one">
    <p:spTree>
      <p:nvGrpSpPr>
        <p:cNvPr id="1" name=""/>
        <p:cNvGrpSpPr/>
        <p:nvPr/>
      </p:nvGrpSpPr>
      <p:grpSpPr>
        <a:xfrm>
          <a:off x="0" y="0"/>
          <a:ext cx="0" cy="0"/>
          <a:chOff x="0" y="0"/>
          <a:chExt cx="0" cy="0"/>
        </a:xfrm>
      </p:grpSpPr>
      <p:sp>
        <p:nvSpPr>
          <p:cNvPr id="4" name="TextBox 3"/>
          <p:cNvSpPr txBox="1"/>
          <p:nvPr/>
        </p:nvSpPr>
        <p:spPr>
          <a:xfrm>
            <a:off x="8153400" y="6550025"/>
            <a:ext cx="990600" cy="261610"/>
          </a:xfrm>
          <a:prstGeom prst="rect">
            <a:avLst/>
          </a:prstGeom>
          <a:noFill/>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err="1">
                <a:ln>
                  <a:noFill/>
                </a:ln>
                <a:solidFill>
                  <a:srgbClr val="101141"/>
                </a:solidFill>
                <a:effectLst/>
                <a:uLnTx/>
                <a:uFillTx/>
                <a:latin typeface="Arial"/>
                <a:ea typeface="+mn-ea"/>
                <a:cs typeface="Arial"/>
              </a:rPr>
              <a:t>Pilani</a:t>
            </a:r>
            <a:endParaRPr kumimoji="0" lang="en-US" sz="1100" b="0" i="0" u="none" strike="noStrike" kern="1200" cap="none" spc="0" normalizeH="0" baseline="0" noProof="0" dirty="0">
              <a:ln>
                <a:noFill/>
              </a:ln>
              <a:solidFill>
                <a:srgbClr val="101141"/>
              </a:solidFill>
              <a:effectLst/>
              <a:uLnTx/>
              <a:uFillTx/>
              <a:latin typeface="Arial"/>
              <a:ea typeface="+mn-ea"/>
              <a:cs typeface="Arial"/>
            </a:endParaRP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1279846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Box 1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0972048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40842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9623974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775739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333668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082256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101141"/>
                </a:solidFill>
                <a:effectLst/>
                <a:uLnTx/>
                <a:uFillTx/>
                <a:latin typeface="Arial"/>
                <a:ea typeface="+mn-ea"/>
                <a:cs typeface="Arial"/>
              </a:rPr>
              <a:t>BITS </a:t>
            </a:r>
            <a:r>
              <a:rPr kumimoji="0" lang="en-US" sz="9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8403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6"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6858000" y="7620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599940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2"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901831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199017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543"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24385171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2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600" b="0" i="0" u="none" strike="noStrike" kern="1200" cap="none" spc="0" normalizeH="0" baseline="0" noProof="0">
              <a:ln>
                <a:noFill/>
              </a:ln>
              <a:solidFill>
                <a:prstClr val="black">
                  <a:tint val="75000"/>
                </a:prstClr>
              </a:solidFill>
              <a:effectLst/>
              <a:uLnTx/>
              <a:uFillTx/>
              <a:latin typeface="Tahoma" charset="0"/>
              <a:ea typeface="+mn-ea"/>
              <a:cs typeface="+mn-cs"/>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tint val="75000"/>
                </a:prstClr>
              </a:solidFill>
              <a:effectLst/>
              <a:uLnTx/>
              <a:uFillTx/>
              <a:latin typeface="Tahoma" charset="0"/>
              <a:ea typeface="+mn-ea"/>
              <a:cs typeface="+mn-cs"/>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6F15528-21DE-4FAA-801E-634DDDAF4B2B}" type="slidenum">
              <a:rPr kumimoji="0" sz="1600" b="0" i="0" u="none" strike="noStrike" kern="1200" cap="none" spc="0" normalizeH="0" baseline="0" noProof="0">
                <a:ln>
                  <a:noFill/>
                </a:ln>
                <a:solidFill>
                  <a:prstClr val="black">
                    <a:tint val="75000"/>
                  </a:prstClr>
                </a:solidFill>
                <a:effectLst/>
                <a:uLnTx/>
                <a:uFillTx/>
                <a:latin typeface="Tahoma"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sz="1600" b="0" i="0" u="none" strike="noStrike" kern="1200" cap="none" spc="0" normalizeH="0" baseline="0" noProof="0">
              <a:ln>
                <a:noFill/>
              </a:ln>
              <a:solidFill>
                <a:prstClr val="black">
                  <a:tint val="75000"/>
                </a:prstClr>
              </a:solidFill>
              <a:effectLst/>
              <a:uLnTx/>
              <a:uFillTx/>
              <a:latin typeface="Tahoma" charset="0"/>
              <a:ea typeface="+mn-ea"/>
              <a:cs typeface="+mn-cs"/>
            </a:endParaRPr>
          </a:p>
        </p:txBody>
      </p:sp>
    </p:spTree>
    <p:extLst>
      <p:ext uri="{BB962C8B-B14F-4D97-AF65-F5344CB8AC3E}">
        <p14:creationId xmlns:p14="http://schemas.microsoft.com/office/powerpoint/2010/main" val="20011555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3FC3A3A-C8A1-4745-A5AF-BA8F910C1BFF}" type="slidenum">
              <a:rPr kumimoji="0" lang="en-US" altLang="en-US"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altLang="en-US"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1592369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F89F6C5-9F83-4284-A856-5B5BC05957EC}" type="slidenum">
              <a:rPr kumimoji="0" lang="en-US" altLang="en-US"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altLang="en-US"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1917708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E6AA240-BB03-4790-A676-9895F78EB64C}" type="datetime1">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2/7/2026</a:t>
            </a:fld>
            <a:endParaRPr kumimoji="0" lang="en-US"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3333814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0" i="0">
                <a:solidFill>
                  <a:schemeClr val="tx1"/>
                </a:solidFill>
                <a:latin typeface="Franklin Gothic Medium"/>
                <a:cs typeface="Franklin Gothic Medium"/>
              </a:defRPr>
            </a:lvl1pPr>
          </a:lstStyle>
          <a:p>
            <a:endParaRPr/>
          </a:p>
        </p:txBody>
      </p:sp>
      <p:sp>
        <p:nvSpPr>
          <p:cNvPr id="3" name="Holder 3"/>
          <p:cNvSpPr>
            <a:spLocks noGrp="1"/>
          </p:cNvSpPr>
          <p:nvPr>
            <p:ph sz="half" idx="2"/>
          </p:nvPr>
        </p:nvSpPr>
        <p:spPr>
          <a:xfrm>
            <a:off x="457200" y="1577340"/>
            <a:ext cx="397764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9244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4096345" y="6564312"/>
            <a:ext cx="951547" cy="169545"/>
          </a:xfrm>
          <a:prstGeom prst="rect">
            <a:avLst/>
          </a:prstGeom>
        </p:spPr>
        <p:txBody>
          <a:bodyPr lIns="0" tIns="0" rIns="0" bIns="0"/>
          <a:lstStyle>
            <a:lvl1pPr>
              <a:defRPr sz="750" b="0" i="0">
                <a:solidFill>
                  <a:srgbClr val="7F7F7F"/>
                </a:solidFill>
                <a:latin typeface="Franklin Gothic Medium"/>
                <a:cs typeface="Franklin Gothic Medium"/>
              </a:defRPr>
            </a:lvl1pPr>
          </a:lstStyle>
          <a:p>
            <a:pPr marL="9525" marR="0" lvl="0" indent="0" algn="l" defTabSz="914400" rtl="0" eaLnBrk="1" fontAlgn="base" latinLnBrk="0" hangingPunct="1">
              <a:lnSpc>
                <a:spcPct val="100000"/>
              </a:lnSpc>
              <a:spcBef>
                <a:spcPts val="11"/>
              </a:spcBef>
              <a:spcAft>
                <a:spcPct val="0"/>
              </a:spcAft>
              <a:buClrTx/>
              <a:buSzTx/>
              <a:buFontTx/>
              <a:buNone/>
              <a:tabLst/>
              <a:defRPr/>
            </a:pPr>
            <a:r>
              <a:rPr kumimoji="0" lang="en-IN" sz="750" b="0" i="0" u="none" strike="noStrike" kern="1200" cap="none" spc="-11" normalizeH="0" baseline="0" noProof="0">
                <a:ln>
                  <a:noFill/>
                </a:ln>
                <a:solidFill>
                  <a:srgbClr val="7F7F7F"/>
                </a:solidFill>
                <a:effectLst/>
                <a:uLnTx/>
                <a:uFillTx/>
                <a:latin typeface="Franklin Gothic Medium"/>
                <a:ea typeface="+mn-ea"/>
              </a:rPr>
              <a:t>Lisa</a:t>
            </a:r>
            <a:r>
              <a:rPr kumimoji="0" lang="en-IN" sz="750" b="0" i="0" u="none" strike="noStrike" kern="1200" cap="none" spc="-19" normalizeH="0" baseline="0" noProof="0">
                <a:ln>
                  <a:noFill/>
                </a:ln>
                <a:solidFill>
                  <a:srgbClr val="7F7F7F"/>
                </a:solidFill>
                <a:effectLst/>
                <a:uLnTx/>
                <a:uFillTx/>
                <a:latin typeface="Franklin Gothic Medium"/>
                <a:ea typeface="+mn-ea"/>
              </a:rPr>
              <a:t> </a:t>
            </a:r>
            <a:r>
              <a:rPr kumimoji="0" lang="en-IN" sz="750" b="0" i="0" u="none" strike="noStrike" kern="1200" cap="none" spc="-11" normalizeH="0" baseline="0" noProof="0">
                <a:ln>
                  <a:noFill/>
                </a:ln>
                <a:solidFill>
                  <a:srgbClr val="7F7F7F"/>
                </a:solidFill>
                <a:effectLst/>
                <a:uLnTx/>
                <a:uFillTx/>
                <a:latin typeface="Franklin Gothic Medium"/>
                <a:ea typeface="+mn-ea"/>
              </a:rPr>
              <a:t>Yan, </a:t>
            </a:r>
            <a:r>
              <a:rPr kumimoji="0" lang="en-IN" sz="750" b="0" i="0" u="none" strike="noStrike" kern="1200" cap="none" spc="0" normalizeH="0" baseline="0" noProof="0">
                <a:ln>
                  <a:noFill/>
                </a:ln>
                <a:solidFill>
                  <a:srgbClr val="7F7F7F"/>
                </a:solidFill>
                <a:effectLst/>
                <a:uLnTx/>
                <a:uFillTx/>
                <a:latin typeface="Franklin Gothic Medium"/>
                <a:ea typeface="+mn-ea"/>
              </a:rPr>
              <a:t>CS109,</a:t>
            </a:r>
            <a:r>
              <a:rPr kumimoji="0" lang="en-IN" sz="750" b="0" i="0" u="none" strike="noStrike" kern="1200" cap="none" spc="-15" normalizeH="0" baseline="0" noProof="0">
                <a:ln>
                  <a:noFill/>
                </a:ln>
                <a:solidFill>
                  <a:srgbClr val="7F7F7F"/>
                </a:solidFill>
                <a:effectLst/>
                <a:uLnTx/>
                <a:uFillTx/>
                <a:latin typeface="Franklin Gothic Medium"/>
                <a:ea typeface="+mn-ea"/>
              </a:rPr>
              <a:t> </a:t>
            </a:r>
            <a:r>
              <a:rPr kumimoji="0" lang="en-IN" sz="750" b="0" i="0" u="none" strike="noStrike" kern="1200" cap="none" spc="0" normalizeH="0" baseline="0" noProof="0">
                <a:ln>
                  <a:noFill/>
                </a:ln>
                <a:solidFill>
                  <a:srgbClr val="7F7F7F"/>
                </a:solidFill>
                <a:effectLst/>
                <a:uLnTx/>
                <a:uFillTx/>
                <a:latin typeface="Franklin Gothic Medium"/>
                <a:ea typeface="+mn-ea"/>
              </a:rPr>
              <a:t>2020</a:t>
            </a:r>
            <a:endParaRPr kumimoji="0" lang="en-IN" sz="750" b="0" i="0" u="none" strike="noStrike" kern="1200" cap="none" spc="0" normalizeH="0" baseline="0" noProof="0" dirty="0">
              <a:ln>
                <a:noFill/>
              </a:ln>
              <a:solidFill>
                <a:srgbClr val="7F7F7F"/>
              </a:solidFill>
              <a:effectLst/>
              <a:uLnTx/>
              <a:uFillTx/>
              <a:latin typeface="Franklin Gothic Medium"/>
              <a:ea typeface="+mn-ea"/>
            </a:endParaRPr>
          </a:p>
        </p:txBody>
      </p:sp>
      <p:sp>
        <p:nvSpPr>
          <p:cNvPr id="6" name="Holder 6"/>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D8BD707-D9CF-40AE-B4C6-C98DA3205C09}" type="datetimeFigureOut">
              <a:rPr kumimoji="0" lang="en-US" sz="1600" b="0" i="0" u="none" strike="noStrike" kern="1200" cap="none" spc="0" normalizeH="0" baseline="0" noProof="0">
                <a:ln>
                  <a:noFill/>
                </a:ln>
                <a:solidFill>
                  <a:prstClr val="black">
                    <a:tint val="75000"/>
                  </a:prstClr>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2/7/2026</a:t>
            </a:fld>
            <a:endParaRPr kumimoji="0" lang="en-US" sz="1600" b="0" i="0" u="none" strike="noStrike" kern="1200" cap="none" spc="0" normalizeH="0" baseline="0" noProof="0">
              <a:ln>
                <a:noFill/>
              </a:ln>
              <a:solidFill>
                <a:prstClr val="black">
                  <a:tint val="75000"/>
                </a:prstClr>
              </a:solidFill>
              <a:effectLst/>
              <a:uLnTx/>
              <a:uFillTx/>
              <a:latin typeface="Tahoma" charset="0"/>
              <a:ea typeface="+mn-ea"/>
              <a:cs typeface="+mn-cs"/>
            </a:endParaRPr>
          </a:p>
        </p:txBody>
      </p:sp>
      <p:sp>
        <p:nvSpPr>
          <p:cNvPr id="7" name="Holder 7"/>
          <p:cNvSpPr>
            <a:spLocks noGrp="1"/>
          </p:cNvSpPr>
          <p:nvPr>
            <p:ph type="sldNum" sz="quarter" idx="7"/>
          </p:nvPr>
        </p:nvSpPr>
        <p:spPr>
          <a:xfrm>
            <a:off x="8736711" y="6549624"/>
            <a:ext cx="173831" cy="184150"/>
          </a:xfrm>
          <a:prstGeom prst="rect">
            <a:avLst/>
          </a:prstGeom>
        </p:spPr>
        <p:txBody>
          <a:bodyPr lIns="0" tIns="0" rIns="0" bIns="0"/>
          <a:lstStyle>
            <a:lvl1pPr>
              <a:defRPr sz="825" b="0" i="0">
                <a:solidFill>
                  <a:schemeClr val="tx1"/>
                </a:solidFill>
                <a:latin typeface="Franklin Gothic Medium"/>
                <a:cs typeface="Franklin Gothic Medium"/>
              </a:defRPr>
            </a:lvl1pPr>
          </a:lstStyle>
          <a:p>
            <a:pPr marL="28575" marR="0" lvl="0" indent="0" algn="l" defTabSz="914400" rtl="0" eaLnBrk="1" fontAlgn="base" latinLnBrk="0" hangingPunct="1">
              <a:lnSpc>
                <a:spcPct val="100000"/>
              </a:lnSpc>
              <a:spcBef>
                <a:spcPts val="4"/>
              </a:spcBef>
              <a:spcAft>
                <a:spcPct val="0"/>
              </a:spcAft>
              <a:buClrTx/>
              <a:buSzTx/>
              <a:buFontTx/>
              <a:buNone/>
              <a:tabLst/>
              <a:defRPr/>
            </a:pPr>
            <a:fld id="{81D60167-4931-47E6-BA6A-407CBD079E47}" type="slidenum">
              <a:rPr kumimoji="0" lang="en-IN" sz="825" b="0" i="0" u="none" strike="noStrike" kern="1200" cap="none" spc="0" normalizeH="0" baseline="0" noProof="0" smtClean="0">
                <a:ln>
                  <a:noFill/>
                </a:ln>
                <a:solidFill>
                  <a:prstClr val="black"/>
                </a:solidFill>
                <a:effectLst/>
                <a:uLnTx/>
                <a:uFillTx/>
                <a:latin typeface="Franklin Gothic Medium"/>
                <a:ea typeface="+mn-ea"/>
              </a:rPr>
              <a:pPr marL="28575" marR="0" lvl="0" indent="0" algn="l" defTabSz="914400" rtl="0" eaLnBrk="1" fontAlgn="base" latinLnBrk="0" hangingPunct="1">
                <a:lnSpc>
                  <a:spcPct val="100000"/>
                </a:lnSpc>
                <a:spcBef>
                  <a:spcPts val="4"/>
                </a:spcBef>
                <a:spcAft>
                  <a:spcPct val="0"/>
                </a:spcAft>
                <a:buClrTx/>
                <a:buSzTx/>
                <a:buFontTx/>
                <a:buNone/>
                <a:tabLst/>
                <a:defRPr/>
              </a:pPr>
              <a:t>‹#›</a:t>
            </a:fld>
            <a:endParaRPr kumimoji="0" lang="en-IN" sz="825" b="0" i="0" u="none" strike="noStrike" kern="1200" cap="none" spc="0" normalizeH="0" baseline="0" noProof="0" dirty="0">
              <a:ln>
                <a:noFill/>
              </a:ln>
              <a:solidFill>
                <a:prstClr val="black"/>
              </a:solidFill>
              <a:effectLst/>
              <a:uLnTx/>
              <a:uFillTx/>
              <a:latin typeface="Franklin Gothic Medium"/>
              <a:ea typeface="+mn-ea"/>
            </a:endParaRPr>
          </a:p>
        </p:txBody>
      </p:sp>
    </p:spTree>
    <p:extLst>
      <p:ext uri="{BB962C8B-B14F-4D97-AF65-F5344CB8AC3E}">
        <p14:creationId xmlns:p14="http://schemas.microsoft.com/office/powerpoint/2010/main" val="31406079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17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74" b="0" i="0">
                <a:solidFill>
                  <a:srgbClr val="3333B2"/>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18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3108960" y="6377940"/>
            <a:ext cx="2926080" cy="342899"/>
          </a:xfrm>
          <a:prstGeom prst="rect">
            <a:avLst/>
          </a:prstGeom>
        </p:spPr>
        <p:txBody>
          <a:bodyPr lIns="0" tIns="0" rIns="0" bIns="0"/>
          <a:lstStyle>
            <a:lvl1pPr algn="ctr">
              <a:defRPr>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600" b="0" i="0" u="none" strike="noStrike" kern="1200" cap="none" spc="0" normalizeH="0" baseline="0" noProof="0">
              <a:ln>
                <a:noFill/>
              </a:ln>
              <a:solidFill>
                <a:prstClr val="black">
                  <a:tint val="75000"/>
                </a:prstClr>
              </a:solidFill>
              <a:effectLst/>
              <a:uLnTx/>
              <a:uFillTx/>
              <a:latin typeface="Tahoma" charset="0"/>
              <a:ea typeface="+mn-ea"/>
              <a:cs typeface="+mn-cs"/>
            </a:endParaRPr>
          </a:p>
        </p:txBody>
      </p:sp>
      <p:sp>
        <p:nvSpPr>
          <p:cNvPr id="5" name="Holder 5"/>
          <p:cNvSpPr>
            <a:spLocks noGrp="1"/>
          </p:cNvSpPr>
          <p:nvPr>
            <p:ph type="dt" sz="half" idx="6"/>
          </p:nvPr>
        </p:nvSpPr>
        <p:spPr>
          <a:xfrm>
            <a:off x="457201" y="6377940"/>
            <a:ext cx="2103120" cy="342899"/>
          </a:xfrm>
          <a:prstGeom prst="rect">
            <a:avLst/>
          </a:prstGeom>
        </p:spPr>
        <p:txBody>
          <a:bodyPr lIns="0" tIns="0" rIns="0" bIns="0"/>
          <a:lstStyle>
            <a:lvl1pPr algn="l">
              <a:defRPr>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D8BD707-D9CF-40AE-B4C6-C98DA3205C09}" type="datetimeFigureOut">
              <a:rPr kumimoji="0" lang="en-US" sz="1600" b="0" i="0" u="none" strike="noStrike" kern="1200" cap="none" spc="0" normalizeH="0" baseline="0" noProof="0">
                <a:ln>
                  <a:noFill/>
                </a:ln>
                <a:solidFill>
                  <a:prstClr val="black">
                    <a:tint val="75000"/>
                  </a:prstClr>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2/7/2026</a:t>
            </a:fld>
            <a:endParaRPr kumimoji="0" lang="en-US" sz="1600" b="0" i="0" u="none" strike="noStrike" kern="1200" cap="none" spc="0" normalizeH="0" baseline="0" noProof="0">
              <a:ln>
                <a:noFill/>
              </a:ln>
              <a:solidFill>
                <a:prstClr val="black">
                  <a:tint val="75000"/>
                </a:prstClr>
              </a:solidFill>
              <a:effectLst/>
              <a:uLnTx/>
              <a:uFillTx/>
              <a:latin typeface="Tahoma" charset="0"/>
              <a:ea typeface="+mn-ea"/>
              <a:cs typeface="+mn-cs"/>
            </a:endParaRPr>
          </a:p>
        </p:txBody>
      </p:sp>
      <p:sp>
        <p:nvSpPr>
          <p:cNvPr id="6" name="Holder 6"/>
          <p:cNvSpPr>
            <a:spLocks noGrp="1"/>
          </p:cNvSpPr>
          <p:nvPr>
            <p:ph type="sldNum" sz="quarter" idx="7"/>
          </p:nvPr>
        </p:nvSpPr>
        <p:spPr>
          <a:xfrm>
            <a:off x="6583681" y="6377940"/>
            <a:ext cx="2103120" cy="342899"/>
          </a:xfrm>
          <a:prstGeom prst="rect">
            <a:avLst/>
          </a:prstGeom>
        </p:spPr>
        <p:txBody>
          <a:bodyPr lIns="0" tIns="0" rIns="0" bIns="0"/>
          <a:lstStyle>
            <a:lvl1pPr algn="r">
              <a:defRPr>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6F15528-21DE-4FAA-801E-634DDDAF4B2B}" type="slidenum">
              <a:rPr kumimoji="0" sz="1600" b="0" i="0" u="none" strike="noStrike" kern="1200" cap="none" spc="0" normalizeH="0" baseline="0" noProof="0">
                <a:ln>
                  <a:noFill/>
                </a:ln>
                <a:solidFill>
                  <a:prstClr val="black">
                    <a:tint val="75000"/>
                  </a:prstClr>
                </a:solidFill>
                <a:effectLst/>
                <a:uLnTx/>
                <a:uFillTx/>
                <a:latin typeface="Tahoma"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sz="1600" b="0" i="0" u="none" strike="noStrike" kern="1200" cap="none" spc="0" normalizeH="0" baseline="0" noProof="0">
              <a:ln>
                <a:noFill/>
              </a:ln>
              <a:solidFill>
                <a:prstClr val="black">
                  <a:tint val="75000"/>
                </a:prstClr>
              </a:solidFill>
              <a:effectLst/>
              <a:uLnTx/>
              <a:uFillTx/>
              <a:latin typeface="Tahoma" charset="0"/>
              <a:ea typeface="+mn-ea"/>
              <a:cs typeface="+mn-cs"/>
            </a:endParaRPr>
          </a:p>
        </p:txBody>
      </p:sp>
    </p:spTree>
    <p:extLst>
      <p:ext uri="{BB962C8B-B14F-4D97-AF65-F5344CB8AC3E}">
        <p14:creationId xmlns:p14="http://schemas.microsoft.com/office/powerpoint/2010/main" val="1794346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601720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2391876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6858000" y="7620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612225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4350201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Box 1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457422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840388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992829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7671644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6596123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85590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101141"/>
                </a:solidFill>
                <a:effectLst/>
                <a:uLnTx/>
                <a:uFillTx/>
                <a:latin typeface="Arial"/>
                <a:ea typeface="+mn-ea"/>
                <a:cs typeface="Arial"/>
              </a:rPr>
              <a:t>BITS </a:t>
            </a:r>
            <a:r>
              <a:rPr kumimoji="0" lang="en-US" sz="9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2348659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1318460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06B9ED5-FE15-42F3-930B-10DA3EF67082}" type="slidenum">
              <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9752390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350E79D-DD4C-459D-9982-43B0D01A4CF3}" type="slidenum">
              <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069260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CCAFE9A-1B00-41A9-8570-E4D414A76A53}" type="slidenum">
              <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5001591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3" name="Footer Placeholder 2"/>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4" name="Slide Number Placeholder 3"/>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08B13F9-30A0-402F-BAD5-2ACC98265560}" type="slidenum">
              <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52520140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012BF1-E2F7-4A28-A7E9-DEDBED6D313A}" type="datetime1">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2/7/2026</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8205625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text" type="tx">
  <p:cSld name="Title and text">
    <p:spTree>
      <p:nvGrpSpPr>
        <p:cNvPr id="1" name="Shape 277"/>
        <p:cNvGrpSpPr/>
        <p:nvPr/>
      </p:nvGrpSpPr>
      <p:grpSpPr>
        <a:xfrm>
          <a:off x="0" y="0"/>
          <a:ext cx="0" cy="0"/>
          <a:chOff x="0" y="0"/>
          <a:chExt cx="0" cy="0"/>
        </a:xfrm>
      </p:grpSpPr>
      <p:sp>
        <p:nvSpPr>
          <p:cNvPr id="278" name="Google Shape;278;p45"/>
          <p:cNvSpPr txBox="1">
            <a:spLocks noGrp="1"/>
          </p:cNvSpPr>
          <p:nvPr>
            <p:ph type="title"/>
          </p:nvPr>
        </p:nvSpPr>
        <p:spPr>
          <a:xfrm>
            <a:off x="685800" y="228600"/>
            <a:ext cx="7772400" cy="990600"/>
          </a:xfrm>
          <a:prstGeom prst="rect">
            <a:avLst/>
          </a:prstGeom>
          <a:noFill/>
          <a:ln>
            <a:noFill/>
          </a:ln>
        </p:spPr>
        <p:txBody>
          <a:bodyPr spcFirstLastPara="1" wrap="square" lIns="91425" tIns="45700" rIns="91425" bIns="45700" anchor="ctr" anchorCtr="0"/>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45"/>
          <p:cNvSpPr txBox="1">
            <a:spLocks noGrp="1"/>
          </p:cNvSpPr>
          <p:nvPr>
            <p:ph type="body" idx="1"/>
          </p:nvPr>
        </p:nvSpPr>
        <p:spPr>
          <a:xfrm>
            <a:off x="685800" y="1371600"/>
            <a:ext cx="7772400" cy="4687800"/>
          </a:xfrm>
          <a:prstGeom prst="rect">
            <a:avLst/>
          </a:prstGeom>
          <a:noFill/>
          <a:ln>
            <a:noFill/>
          </a:ln>
        </p:spPr>
        <p:txBody>
          <a:bodyPr spcFirstLastPara="1" wrap="square" lIns="91425" tIns="45700" rIns="91425" bIns="45700" anchor="t" anchorCtr="0"/>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280" name="Google Shape;280;p45"/>
          <p:cNvSpPr txBox="1">
            <a:spLocks noGrp="1"/>
          </p:cNvSpPr>
          <p:nvPr>
            <p:ph type="dt" idx="10"/>
          </p:nvPr>
        </p:nvSpPr>
        <p:spPr>
          <a:xfrm>
            <a:off x="228600" y="6400800"/>
            <a:ext cx="1905000" cy="457200"/>
          </a:xfrm>
          <a:prstGeom prst="rect">
            <a:avLst/>
          </a:prstGeom>
          <a:noFill/>
          <a:ln>
            <a:noFill/>
          </a:ln>
        </p:spPr>
        <p:txBody>
          <a:bodyPr spcFirstLastPara="1" wrap="square" lIns="91425" tIns="45700" rIns="91425" bIns="45700" anchor="t" anchorCtr="0"/>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pPr marL="0" marR="0" lvl="0" indent="0" algn="ctr" defTabSz="914400" rtl="0" eaLnBrk="1" fontAlgn="base" latinLnBrk="0" hangingPunct="1">
              <a:lnSpc>
                <a:spcPct val="100000"/>
              </a:lnSpc>
              <a:spcBef>
                <a:spcPts val="0"/>
              </a:spcBef>
              <a:spcAft>
                <a:spcPts val="0"/>
              </a:spcAft>
              <a:buClrTx/>
              <a:buSzPts val="1400"/>
              <a:buFontTx/>
              <a:buNone/>
              <a:tabLst/>
              <a:defRPr/>
            </a:pPr>
            <a:fld id="{502CF848-D42F-45DD-9B4A-1B0D7218FADE}" type="datetime1">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ctr" defTabSz="914400" rtl="0" eaLnBrk="1" fontAlgn="base" latinLnBrk="0" hangingPunct="1">
                <a:lnSpc>
                  <a:spcPct val="100000"/>
                </a:lnSpc>
                <a:spcBef>
                  <a:spcPts val="0"/>
                </a:spcBef>
                <a:spcAft>
                  <a:spcPts val="0"/>
                </a:spcAft>
                <a:buClrTx/>
                <a:buSzPts val="1400"/>
                <a:buFontTx/>
                <a:buNone/>
                <a:tabLst/>
                <a:defRPr/>
              </a:pPr>
              <a:t>2/7/2026</a:t>
            </a:fld>
            <a:endParaRPr kumimoji="0"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281" name="Google Shape;281;p45"/>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t"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pPr marL="0" marR="0" lvl="0" indent="0" algn="l" defTabSz="914400" rtl="0" eaLnBrk="1" fontAlgn="base" latinLnBrk="0" hangingPunct="1">
              <a:lnSpc>
                <a:spcPct val="100000"/>
              </a:lnSpc>
              <a:spcBef>
                <a:spcPts val="0"/>
              </a:spcBef>
              <a:spcAft>
                <a:spcPts val="0"/>
              </a:spcAft>
              <a:buClrTx/>
              <a:buSzPts val="1400"/>
              <a:buFontTx/>
              <a:buNone/>
              <a:tabLst/>
              <a:defRPr/>
            </a:pPr>
            <a:endParaRPr kumimoji="0"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282" name="Google Shape;282;p45"/>
          <p:cNvSpPr txBox="1">
            <a:spLocks noGrp="1"/>
          </p:cNvSpPr>
          <p:nvPr>
            <p:ph type="sldNum" idx="12"/>
          </p:nvPr>
        </p:nvSpPr>
        <p:spPr>
          <a:xfrm>
            <a:off x="6934200" y="6400800"/>
            <a:ext cx="1905000" cy="457200"/>
          </a:xfrm>
          <a:prstGeom prst="rect">
            <a:avLst/>
          </a:prstGeom>
          <a:noFill/>
          <a:ln>
            <a:noFill/>
          </a:ln>
        </p:spPr>
        <p:txBody>
          <a:bodyPr spcFirstLastPara="1" wrap="square" lIns="91425" tIns="45700" rIns="91425" bIns="45700" anchor="t" anchorCtr="0">
            <a:noAutofit/>
          </a:bodyPr>
          <a:lstStyle>
            <a:lvl1pPr marL="0" lvl="0" indent="0" algn="r" rtl="0">
              <a:lnSpc>
                <a:spcPct val="100000"/>
              </a:lnSpc>
              <a:spcBef>
                <a:spcPts val="0"/>
              </a:spcBef>
              <a:spcAft>
                <a:spcPts val="0"/>
              </a:spcAft>
              <a:buNone/>
              <a:defRPr sz="1200">
                <a:latin typeface="Helvetica Neue"/>
                <a:ea typeface="Helvetica Neue"/>
                <a:cs typeface="Helvetica Neue"/>
                <a:sym typeface="Helvetica Neue"/>
              </a:defRPr>
            </a:lvl1pPr>
            <a:lvl2pPr marL="0" lvl="1" indent="0" algn="r" rtl="0">
              <a:lnSpc>
                <a:spcPct val="100000"/>
              </a:lnSpc>
              <a:spcBef>
                <a:spcPts val="0"/>
              </a:spcBef>
              <a:spcAft>
                <a:spcPts val="0"/>
              </a:spcAft>
              <a:buNone/>
              <a:defRPr sz="1200">
                <a:latin typeface="Helvetica Neue"/>
                <a:ea typeface="Helvetica Neue"/>
                <a:cs typeface="Helvetica Neue"/>
                <a:sym typeface="Helvetica Neue"/>
              </a:defRPr>
            </a:lvl2pPr>
            <a:lvl3pPr marL="0" lvl="2" indent="0" algn="r" rtl="0">
              <a:lnSpc>
                <a:spcPct val="100000"/>
              </a:lnSpc>
              <a:spcBef>
                <a:spcPts val="0"/>
              </a:spcBef>
              <a:spcAft>
                <a:spcPts val="0"/>
              </a:spcAft>
              <a:buNone/>
              <a:defRPr sz="1200">
                <a:latin typeface="Helvetica Neue"/>
                <a:ea typeface="Helvetica Neue"/>
                <a:cs typeface="Helvetica Neue"/>
                <a:sym typeface="Helvetica Neue"/>
              </a:defRPr>
            </a:lvl3pPr>
            <a:lvl4pPr marL="0" lvl="3" indent="0" algn="r" rtl="0">
              <a:lnSpc>
                <a:spcPct val="100000"/>
              </a:lnSpc>
              <a:spcBef>
                <a:spcPts val="0"/>
              </a:spcBef>
              <a:spcAft>
                <a:spcPts val="0"/>
              </a:spcAft>
              <a:buNone/>
              <a:defRPr sz="1200">
                <a:latin typeface="Helvetica Neue"/>
                <a:ea typeface="Helvetica Neue"/>
                <a:cs typeface="Helvetica Neue"/>
                <a:sym typeface="Helvetica Neue"/>
              </a:defRPr>
            </a:lvl4pPr>
            <a:lvl5pPr marL="0" lvl="4" indent="0" algn="r" rtl="0">
              <a:lnSpc>
                <a:spcPct val="100000"/>
              </a:lnSpc>
              <a:spcBef>
                <a:spcPts val="0"/>
              </a:spcBef>
              <a:spcAft>
                <a:spcPts val="0"/>
              </a:spcAft>
              <a:buNone/>
              <a:defRPr sz="1200">
                <a:latin typeface="Helvetica Neue"/>
                <a:ea typeface="Helvetica Neue"/>
                <a:cs typeface="Helvetica Neue"/>
                <a:sym typeface="Helvetica Neue"/>
              </a:defRPr>
            </a:lvl5pPr>
            <a:lvl6pPr marL="0" lvl="5" indent="0" algn="r" rtl="0">
              <a:lnSpc>
                <a:spcPct val="100000"/>
              </a:lnSpc>
              <a:spcBef>
                <a:spcPts val="0"/>
              </a:spcBef>
              <a:spcAft>
                <a:spcPts val="0"/>
              </a:spcAft>
              <a:buNone/>
              <a:defRPr sz="1200">
                <a:latin typeface="Helvetica Neue"/>
                <a:ea typeface="Helvetica Neue"/>
                <a:cs typeface="Helvetica Neue"/>
                <a:sym typeface="Helvetica Neue"/>
              </a:defRPr>
            </a:lvl6pPr>
            <a:lvl7pPr marL="0" lvl="6" indent="0" algn="r" rtl="0">
              <a:lnSpc>
                <a:spcPct val="100000"/>
              </a:lnSpc>
              <a:spcBef>
                <a:spcPts val="0"/>
              </a:spcBef>
              <a:spcAft>
                <a:spcPts val="0"/>
              </a:spcAft>
              <a:buNone/>
              <a:defRPr sz="1200">
                <a:latin typeface="Helvetica Neue"/>
                <a:ea typeface="Helvetica Neue"/>
                <a:cs typeface="Helvetica Neue"/>
                <a:sym typeface="Helvetica Neue"/>
              </a:defRPr>
            </a:lvl7pPr>
            <a:lvl8pPr marL="0" lvl="7" indent="0" algn="r" rtl="0">
              <a:lnSpc>
                <a:spcPct val="100000"/>
              </a:lnSpc>
              <a:spcBef>
                <a:spcPts val="0"/>
              </a:spcBef>
              <a:spcAft>
                <a:spcPts val="0"/>
              </a:spcAft>
              <a:buNone/>
              <a:defRPr sz="1200">
                <a:latin typeface="Helvetica Neue"/>
                <a:ea typeface="Helvetica Neue"/>
                <a:cs typeface="Helvetica Neue"/>
                <a:sym typeface="Helvetica Neue"/>
              </a:defRPr>
            </a:lvl8pPr>
            <a:lvl9pPr marL="0" lvl="8" indent="0" algn="r" rtl="0">
              <a:lnSpc>
                <a:spcPct val="100000"/>
              </a:lnSpc>
              <a:spcBef>
                <a:spcPts val="0"/>
              </a:spcBef>
              <a:spcAft>
                <a:spcPts val="0"/>
              </a:spcAft>
              <a:buNone/>
              <a:defRPr sz="1200">
                <a:latin typeface="Helvetica Neue"/>
                <a:ea typeface="Helvetica Neue"/>
                <a:cs typeface="Helvetica Neue"/>
                <a:sym typeface="Helvetica Neue"/>
              </a:defRPr>
            </a:lvl9pPr>
          </a:lstStyle>
          <a:p>
            <a:pPr marL="0" marR="0" lvl="0" indent="0" algn="r" defTabSz="914400" rtl="0" eaLnBrk="1" fontAlgn="base"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tint val="75000"/>
                  </a:prstClr>
                </a:solidFill>
                <a:effectLst/>
                <a:uLnTx/>
                <a:uFillTx/>
                <a:latin typeface="Helvetica Neue"/>
                <a:sym typeface="Helvetica Neue"/>
              </a:rPr>
              <a:pPr marL="0" marR="0" lvl="0" indent="0" algn="r" defTabSz="914400" rtl="0" eaLnBrk="1" fontAlgn="base"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prstClr val="black">
                  <a:tint val="75000"/>
                </a:prstClr>
              </a:solidFill>
              <a:effectLst/>
              <a:uLnTx/>
              <a:uFillTx/>
              <a:latin typeface="Helvetica Neue"/>
              <a:sym typeface="Helvetica Neue"/>
            </a:endParaRPr>
          </a:p>
        </p:txBody>
      </p:sp>
    </p:spTree>
    <p:extLst>
      <p:ext uri="{BB962C8B-B14F-4D97-AF65-F5344CB8AC3E}">
        <p14:creationId xmlns:p14="http://schemas.microsoft.com/office/powerpoint/2010/main" val="255729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101141"/>
                </a:solidFill>
                <a:effectLst/>
                <a:uLnTx/>
                <a:uFillTx/>
                <a:latin typeface="Arial" pitchFamily="34" charset="0"/>
                <a:ea typeface="+mn-ea"/>
                <a:cs typeface="Arial" pitchFamily="34" charset="0"/>
              </a:rPr>
              <a:t>BITS 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05215405"/>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3DA625C-7372-4E2B-BF73-7A3B77124A1E}" type="datetime1">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2/7/2026</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657046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101141"/>
                </a:solidFill>
                <a:effectLst/>
                <a:uLnTx/>
                <a:uFillTx/>
                <a:latin typeface="Arial" pitchFamily="34" charset="0"/>
                <a:ea typeface="+mn-ea"/>
                <a:cs typeface="Arial" pitchFamily="34" charset="0"/>
              </a:rPr>
              <a:t>BITS Pilani, Hyderabad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79606495"/>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85909234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21398194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3672456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5633732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95375136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34258972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8011641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62955807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253814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26" Type="http://schemas.openxmlformats.org/officeDocument/2006/relationships/slideLayout" Target="../slideLayouts/slideLayout26.xml" /><Relationship Id="rId3" Type="http://schemas.openxmlformats.org/officeDocument/2006/relationships/slideLayout" Target="../slideLayouts/slideLayout3.xml" /><Relationship Id="rId21" Type="http://schemas.openxmlformats.org/officeDocument/2006/relationships/slideLayout" Target="../slideLayouts/slideLayout2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theme" Target="../theme/theme1.xml" /></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0.xml" /><Relationship Id="rId13" Type="http://schemas.openxmlformats.org/officeDocument/2006/relationships/theme" Target="../theme/theme10.xml" /><Relationship Id="rId3" Type="http://schemas.openxmlformats.org/officeDocument/2006/relationships/slideLayout" Target="../slideLayouts/slideLayout145.xml" /><Relationship Id="rId7" Type="http://schemas.openxmlformats.org/officeDocument/2006/relationships/slideLayout" Target="../slideLayouts/slideLayout149.xml" /><Relationship Id="rId12" Type="http://schemas.openxmlformats.org/officeDocument/2006/relationships/slideLayout" Target="../slideLayouts/slideLayout154.xml" /><Relationship Id="rId2" Type="http://schemas.openxmlformats.org/officeDocument/2006/relationships/slideLayout" Target="../slideLayouts/slideLayout144.xml" /><Relationship Id="rId1" Type="http://schemas.openxmlformats.org/officeDocument/2006/relationships/slideLayout" Target="../slideLayouts/slideLayout143.xml" /><Relationship Id="rId6" Type="http://schemas.openxmlformats.org/officeDocument/2006/relationships/slideLayout" Target="../slideLayouts/slideLayout148.xml" /><Relationship Id="rId11" Type="http://schemas.openxmlformats.org/officeDocument/2006/relationships/slideLayout" Target="../slideLayouts/slideLayout153.xml" /><Relationship Id="rId5" Type="http://schemas.openxmlformats.org/officeDocument/2006/relationships/slideLayout" Target="../slideLayouts/slideLayout147.xml" /><Relationship Id="rId10" Type="http://schemas.openxmlformats.org/officeDocument/2006/relationships/slideLayout" Target="../slideLayouts/slideLayout152.xml" /><Relationship Id="rId4" Type="http://schemas.openxmlformats.org/officeDocument/2006/relationships/slideLayout" Target="../slideLayouts/slideLayout146.xml" /><Relationship Id="rId9" Type="http://schemas.openxmlformats.org/officeDocument/2006/relationships/slideLayout" Target="../slideLayouts/slideLayout151.xml" /><Relationship Id="rId14" Type="http://schemas.openxmlformats.org/officeDocument/2006/relationships/image" Target="../media/image4.png" /></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2.xml" /><Relationship Id="rId13" Type="http://schemas.openxmlformats.org/officeDocument/2006/relationships/theme" Target="../theme/theme11.xml" /><Relationship Id="rId3" Type="http://schemas.openxmlformats.org/officeDocument/2006/relationships/slideLayout" Target="../slideLayouts/slideLayout157.xml" /><Relationship Id="rId7" Type="http://schemas.openxmlformats.org/officeDocument/2006/relationships/slideLayout" Target="../slideLayouts/slideLayout161.xml" /><Relationship Id="rId12" Type="http://schemas.openxmlformats.org/officeDocument/2006/relationships/slideLayout" Target="../slideLayouts/slideLayout166.xml" /><Relationship Id="rId2" Type="http://schemas.openxmlformats.org/officeDocument/2006/relationships/slideLayout" Target="../slideLayouts/slideLayout156.xml" /><Relationship Id="rId1" Type="http://schemas.openxmlformats.org/officeDocument/2006/relationships/slideLayout" Target="../slideLayouts/slideLayout155.xml" /><Relationship Id="rId6" Type="http://schemas.openxmlformats.org/officeDocument/2006/relationships/slideLayout" Target="../slideLayouts/slideLayout160.xml" /><Relationship Id="rId11" Type="http://schemas.openxmlformats.org/officeDocument/2006/relationships/slideLayout" Target="../slideLayouts/slideLayout165.xml" /><Relationship Id="rId5" Type="http://schemas.openxmlformats.org/officeDocument/2006/relationships/slideLayout" Target="../slideLayouts/slideLayout159.xml" /><Relationship Id="rId10" Type="http://schemas.openxmlformats.org/officeDocument/2006/relationships/slideLayout" Target="../slideLayouts/slideLayout164.xml" /><Relationship Id="rId4" Type="http://schemas.openxmlformats.org/officeDocument/2006/relationships/slideLayout" Target="../slideLayouts/slideLayout158.xml" /><Relationship Id="rId9" Type="http://schemas.openxmlformats.org/officeDocument/2006/relationships/slideLayout" Target="../slideLayouts/slideLayout163.xml" /><Relationship Id="rId14" Type="http://schemas.openxmlformats.org/officeDocument/2006/relationships/image" Target="../media/image4.png" /></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4.xml" /><Relationship Id="rId13" Type="http://schemas.openxmlformats.org/officeDocument/2006/relationships/slideLayout" Target="../slideLayouts/slideLayout179.xml" /><Relationship Id="rId3" Type="http://schemas.openxmlformats.org/officeDocument/2006/relationships/slideLayout" Target="../slideLayouts/slideLayout169.xml" /><Relationship Id="rId7" Type="http://schemas.openxmlformats.org/officeDocument/2006/relationships/slideLayout" Target="../slideLayouts/slideLayout173.xml" /><Relationship Id="rId12" Type="http://schemas.openxmlformats.org/officeDocument/2006/relationships/slideLayout" Target="../slideLayouts/slideLayout178.xml" /><Relationship Id="rId2" Type="http://schemas.openxmlformats.org/officeDocument/2006/relationships/slideLayout" Target="../slideLayouts/slideLayout168.xml" /><Relationship Id="rId1" Type="http://schemas.openxmlformats.org/officeDocument/2006/relationships/slideLayout" Target="../slideLayouts/slideLayout167.xml" /><Relationship Id="rId6" Type="http://schemas.openxmlformats.org/officeDocument/2006/relationships/slideLayout" Target="../slideLayouts/slideLayout172.xml" /><Relationship Id="rId11" Type="http://schemas.openxmlformats.org/officeDocument/2006/relationships/slideLayout" Target="../slideLayouts/slideLayout177.xml" /><Relationship Id="rId5" Type="http://schemas.openxmlformats.org/officeDocument/2006/relationships/slideLayout" Target="../slideLayouts/slideLayout171.xml" /><Relationship Id="rId15" Type="http://schemas.openxmlformats.org/officeDocument/2006/relationships/image" Target="../media/image4.png" /><Relationship Id="rId10" Type="http://schemas.openxmlformats.org/officeDocument/2006/relationships/slideLayout" Target="../slideLayouts/slideLayout176.xml" /><Relationship Id="rId4" Type="http://schemas.openxmlformats.org/officeDocument/2006/relationships/slideLayout" Target="../slideLayouts/slideLayout170.xml" /><Relationship Id="rId9" Type="http://schemas.openxmlformats.org/officeDocument/2006/relationships/slideLayout" Target="../slideLayouts/slideLayout175.xml" /><Relationship Id="rId14" Type="http://schemas.openxmlformats.org/officeDocument/2006/relationships/theme" Target="../theme/theme12.xml" /></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7.xml" /><Relationship Id="rId13" Type="http://schemas.openxmlformats.org/officeDocument/2006/relationships/slideLayout" Target="../slideLayouts/slideLayout192.xml" /><Relationship Id="rId18" Type="http://schemas.openxmlformats.org/officeDocument/2006/relationships/slideLayout" Target="../slideLayouts/slideLayout197.xml" /><Relationship Id="rId3" Type="http://schemas.openxmlformats.org/officeDocument/2006/relationships/slideLayout" Target="../slideLayouts/slideLayout182.xml" /><Relationship Id="rId7" Type="http://schemas.openxmlformats.org/officeDocument/2006/relationships/slideLayout" Target="../slideLayouts/slideLayout186.xml" /><Relationship Id="rId12" Type="http://schemas.openxmlformats.org/officeDocument/2006/relationships/slideLayout" Target="../slideLayouts/slideLayout191.xml" /><Relationship Id="rId17" Type="http://schemas.openxmlformats.org/officeDocument/2006/relationships/slideLayout" Target="../slideLayouts/slideLayout196.xml" /><Relationship Id="rId2" Type="http://schemas.openxmlformats.org/officeDocument/2006/relationships/slideLayout" Target="../slideLayouts/slideLayout181.xml" /><Relationship Id="rId16" Type="http://schemas.openxmlformats.org/officeDocument/2006/relationships/slideLayout" Target="../slideLayouts/slideLayout195.xml" /><Relationship Id="rId1" Type="http://schemas.openxmlformats.org/officeDocument/2006/relationships/slideLayout" Target="../slideLayouts/slideLayout180.xml" /><Relationship Id="rId6" Type="http://schemas.openxmlformats.org/officeDocument/2006/relationships/slideLayout" Target="../slideLayouts/slideLayout185.xml" /><Relationship Id="rId11" Type="http://schemas.openxmlformats.org/officeDocument/2006/relationships/slideLayout" Target="../slideLayouts/slideLayout190.xml" /><Relationship Id="rId5" Type="http://schemas.openxmlformats.org/officeDocument/2006/relationships/slideLayout" Target="../slideLayouts/slideLayout184.xml" /><Relationship Id="rId15" Type="http://schemas.openxmlformats.org/officeDocument/2006/relationships/slideLayout" Target="../slideLayouts/slideLayout194.xml" /><Relationship Id="rId10" Type="http://schemas.openxmlformats.org/officeDocument/2006/relationships/slideLayout" Target="../slideLayouts/slideLayout189.xml" /><Relationship Id="rId19" Type="http://schemas.openxmlformats.org/officeDocument/2006/relationships/theme" Target="../theme/theme13.xml" /><Relationship Id="rId4" Type="http://schemas.openxmlformats.org/officeDocument/2006/relationships/slideLayout" Target="../slideLayouts/slideLayout183.xml" /><Relationship Id="rId9" Type="http://schemas.openxmlformats.org/officeDocument/2006/relationships/slideLayout" Target="../slideLayouts/slideLayout188.xml" /><Relationship Id="rId14" Type="http://schemas.openxmlformats.org/officeDocument/2006/relationships/slideLayout" Target="../slideLayouts/slideLayout193.xml" /></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05.xml" /><Relationship Id="rId13" Type="http://schemas.openxmlformats.org/officeDocument/2006/relationships/slideLayout" Target="../slideLayouts/slideLayout210.xml" /><Relationship Id="rId18" Type="http://schemas.openxmlformats.org/officeDocument/2006/relationships/theme" Target="../theme/theme14.xml" /><Relationship Id="rId3" Type="http://schemas.openxmlformats.org/officeDocument/2006/relationships/slideLayout" Target="../slideLayouts/slideLayout200.xml" /><Relationship Id="rId7" Type="http://schemas.openxmlformats.org/officeDocument/2006/relationships/slideLayout" Target="../slideLayouts/slideLayout204.xml" /><Relationship Id="rId12" Type="http://schemas.openxmlformats.org/officeDocument/2006/relationships/slideLayout" Target="../slideLayouts/slideLayout209.xml" /><Relationship Id="rId17" Type="http://schemas.openxmlformats.org/officeDocument/2006/relationships/slideLayout" Target="../slideLayouts/slideLayout214.xml" /><Relationship Id="rId2" Type="http://schemas.openxmlformats.org/officeDocument/2006/relationships/slideLayout" Target="../slideLayouts/slideLayout199.xml" /><Relationship Id="rId16" Type="http://schemas.openxmlformats.org/officeDocument/2006/relationships/slideLayout" Target="../slideLayouts/slideLayout213.xml" /><Relationship Id="rId1" Type="http://schemas.openxmlformats.org/officeDocument/2006/relationships/slideLayout" Target="../slideLayouts/slideLayout198.xml" /><Relationship Id="rId6" Type="http://schemas.openxmlformats.org/officeDocument/2006/relationships/slideLayout" Target="../slideLayouts/slideLayout203.xml" /><Relationship Id="rId11" Type="http://schemas.openxmlformats.org/officeDocument/2006/relationships/slideLayout" Target="../slideLayouts/slideLayout208.xml" /><Relationship Id="rId5" Type="http://schemas.openxmlformats.org/officeDocument/2006/relationships/slideLayout" Target="../slideLayouts/slideLayout202.xml" /><Relationship Id="rId15" Type="http://schemas.openxmlformats.org/officeDocument/2006/relationships/slideLayout" Target="../slideLayouts/slideLayout212.xml" /><Relationship Id="rId10" Type="http://schemas.openxmlformats.org/officeDocument/2006/relationships/slideLayout" Target="../slideLayouts/slideLayout207.xml" /><Relationship Id="rId4" Type="http://schemas.openxmlformats.org/officeDocument/2006/relationships/slideLayout" Target="../slideLayouts/slideLayout201.xml" /><Relationship Id="rId9" Type="http://schemas.openxmlformats.org/officeDocument/2006/relationships/slideLayout" Target="../slideLayouts/slideLayout206.xml" /><Relationship Id="rId14" Type="http://schemas.openxmlformats.org/officeDocument/2006/relationships/slideLayout" Target="../slideLayouts/slideLayout211.xml" /></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22.xml" /><Relationship Id="rId13" Type="http://schemas.openxmlformats.org/officeDocument/2006/relationships/slideLayout" Target="../slideLayouts/slideLayout227.xml" /><Relationship Id="rId3" Type="http://schemas.openxmlformats.org/officeDocument/2006/relationships/slideLayout" Target="../slideLayouts/slideLayout217.xml" /><Relationship Id="rId7" Type="http://schemas.openxmlformats.org/officeDocument/2006/relationships/slideLayout" Target="../slideLayouts/slideLayout221.xml" /><Relationship Id="rId12" Type="http://schemas.openxmlformats.org/officeDocument/2006/relationships/slideLayout" Target="../slideLayouts/slideLayout226.xml" /><Relationship Id="rId2" Type="http://schemas.openxmlformats.org/officeDocument/2006/relationships/slideLayout" Target="../slideLayouts/slideLayout216.xml" /><Relationship Id="rId16" Type="http://schemas.openxmlformats.org/officeDocument/2006/relationships/theme" Target="../theme/theme15.xml" /><Relationship Id="rId1" Type="http://schemas.openxmlformats.org/officeDocument/2006/relationships/slideLayout" Target="../slideLayouts/slideLayout215.xml" /><Relationship Id="rId6" Type="http://schemas.openxmlformats.org/officeDocument/2006/relationships/slideLayout" Target="../slideLayouts/slideLayout220.xml" /><Relationship Id="rId11" Type="http://schemas.openxmlformats.org/officeDocument/2006/relationships/slideLayout" Target="../slideLayouts/slideLayout225.xml" /><Relationship Id="rId5" Type="http://schemas.openxmlformats.org/officeDocument/2006/relationships/slideLayout" Target="../slideLayouts/slideLayout219.xml" /><Relationship Id="rId15" Type="http://schemas.openxmlformats.org/officeDocument/2006/relationships/slideLayout" Target="../slideLayouts/slideLayout229.xml" /><Relationship Id="rId10" Type="http://schemas.openxmlformats.org/officeDocument/2006/relationships/slideLayout" Target="../slideLayouts/slideLayout224.xml" /><Relationship Id="rId4" Type="http://schemas.openxmlformats.org/officeDocument/2006/relationships/slideLayout" Target="../slideLayouts/slideLayout218.xml" /><Relationship Id="rId9" Type="http://schemas.openxmlformats.org/officeDocument/2006/relationships/slideLayout" Target="../slideLayouts/slideLayout223.xml" /><Relationship Id="rId14" Type="http://schemas.openxmlformats.org/officeDocument/2006/relationships/slideLayout" Target="../slideLayouts/slideLayout228.xml" /></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37.xml" /><Relationship Id="rId13" Type="http://schemas.openxmlformats.org/officeDocument/2006/relationships/slideLayout" Target="../slideLayouts/slideLayout242.xml" /><Relationship Id="rId3" Type="http://schemas.openxmlformats.org/officeDocument/2006/relationships/slideLayout" Target="../slideLayouts/slideLayout232.xml" /><Relationship Id="rId7" Type="http://schemas.openxmlformats.org/officeDocument/2006/relationships/slideLayout" Target="../slideLayouts/slideLayout236.xml" /><Relationship Id="rId12" Type="http://schemas.openxmlformats.org/officeDocument/2006/relationships/slideLayout" Target="../slideLayouts/slideLayout241.xml" /><Relationship Id="rId2" Type="http://schemas.openxmlformats.org/officeDocument/2006/relationships/slideLayout" Target="../slideLayouts/slideLayout231.xml" /><Relationship Id="rId1" Type="http://schemas.openxmlformats.org/officeDocument/2006/relationships/slideLayout" Target="../slideLayouts/slideLayout230.xml" /><Relationship Id="rId6" Type="http://schemas.openxmlformats.org/officeDocument/2006/relationships/slideLayout" Target="../slideLayouts/slideLayout235.xml" /><Relationship Id="rId11" Type="http://schemas.openxmlformats.org/officeDocument/2006/relationships/slideLayout" Target="../slideLayouts/slideLayout240.xml" /><Relationship Id="rId5" Type="http://schemas.openxmlformats.org/officeDocument/2006/relationships/slideLayout" Target="../slideLayouts/slideLayout234.xml" /><Relationship Id="rId15" Type="http://schemas.openxmlformats.org/officeDocument/2006/relationships/image" Target="../media/image4.png" /><Relationship Id="rId10" Type="http://schemas.openxmlformats.org/officeDocument/2006/relationships/slideLayout" Target="../slideLayouts/slideLayout239.xml" /><Relationship Id="rId4" Type="http://schemas.openxmlformats.org/officeDocument/2006/relationships/slideLayout" Target="../slideLayouts/slideLayout233.xml" /><Relationship Id="rId9" Type="http://schemas.openxmlformats.org/officeDocument/2006/relationships/slideLayout" Target="../slideLayouts/slideLayout238.xml" /><Relationship Id="rId14" Type="http://schemas.openxmlformats.org/officeDocument/2006/relationships/theme" Target="../theme/theme16.xml" /></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50.xml" /><Relationship Id="rId13" Type="http://schemas.openxmlformats.org/officeDocument/2006/relationships/slideLayout" Target="../slideLayouts/slideLayout255.xml" /><Relationship Id="rId3" Type="http://schemas.openxmlformats.org/officeDocument/2006/relationships/slideLayout" Target="../slideLayouts/slideLayout245.xml" /><Relationship Id="rId7" Type="http://schemas.openxmlformats.org/officeDocument/2006/relationships/slideLayout" Target="../slideLayouts/slideLayout249.xml" /><Relationship Id="rId12" Type="http://schemas.openxmlformats.org/officeDocument/2006/relationships/slideLayout" Target="../slideLayouts/slideLayout254.xml" /><Relationship Id="rId2" Type="http://schemas.openxmlformats.org/officeDocument/2006/relationships/slideLayout" Target="../slideLayouts/slideLayout244.xml" /><Relationship Id="rId1" Type="http://schemas.openxmlformats.org/officeDocument/2006/relationships/slideLayout" Target="../slideLayouts/slideLayout243.xml" /><Relationship Id="rId6" Type="http://schemas.openxmlformats.org/officeDocument/2006/relationships/slideLayout" Target="../slideLayouts/slideLayout248.xml" /><Relationship Id="rId11" Type="http://schemas.openxmlformats.org/officeDocument/2006/relationships/slideLayout" Target="../slideLayouts/slideLayout253.xml" /><Relationship Id="rId5" Type="http://schemas.openxmlformats.org/officeDocument/2006/relationships/slideLayout" Target="../slideLayouts/slideLayout247.xml" /><Relationship Id="rId15" Type="http://schemas.openxmlformats.org/officeDocument/2006/relationships/image" Target="../media/image4.png" /><Relationship Id="rId10" Type="http://schemas.openxmlformats.org/officeDocument/2006/relationships/slideLayout" Target="../slideLayouts/slideLayout252.xml" /><Relationship Id="rId4" Type="http://schemas.openxmlformats.org/officeDocument/2006/relationships/slideLayout" Target="../slideLayouts/slideLayout246.xml" /><Relationship Id="rId9" Type="http://schemas.openxmlformats.org/officeDocument/2006/relationships/slideLayout" Target="../slideLayouts/slideLayout251.xml" /><Relationship Id="rId14" Type="http://schemas.openxmlformats.org/officeDocument/2006/relationships/theme" Target="../theme/theme17.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 /><Relationship Id="rId13" Type="http://schemas.openxmlformats.org/officeDocument/2006/relationships/image" Target="../media/image4.png" /><Relationship Id="rId3" Type="http://schemas.openxmlformats.org/officeDocument/2006/relationships/slideLayout" Target="../slideLayouts/slideLayout29.xml" /><Relationship Id="rId7" Type="http://schemas.openxmlformats.org/officeDocument/2006/relationships/slideLayout" Target="../slideLayouts/slideLayout33.xml" /><Relationship Id="rId12" Type="http://schemas.openxmlformats.org/officeDocument/2006/relationships/theme" Target="../theme/theme2.xml" /><Relationship Id="rId2" Type="http://schemas.openxmlformats.org/officeDocument/2006/relationships/slideLayout" Target="../slideLayouts/slideLayout28.xml" /><Relationship Id="rId1" Type="http://schemas.openxmlformats.org/officeDocument/2006/relationships/slideLayout" Target="../slideLayouts/slideLayout27.xml" /><Relationship Id="rId6" Type="http://schemas.openxmlformats.org/officeDocument/2006/relationships/slideLayout" Target="../slideLayouts/slideLayout32.xml" /><Relationship Id="rId11" Type="http://schemas.openxmlformats.org/officeDocument/2006/relationships/slideLayout" Target="../slideLayouts/slideLayout37.xml" /><Relationship Id="rId5" Type="http://schemas.openxmlformats.org/officeDocument/2006/relationships/slideLayout" Target="../slideLayouts/slideLayout31.xml" /><Relationship Id="rId10" Type="http://schemas.openxmlformats.org/officeDocument/2006/relationships/slideLayout" Target="../slideLayouts/slideLayout36.xml" /><Relationship Id="rId4" Type="http://schemas.openxmlformats.org/officeDocument/2006/relationships/slideLayout" Target="../slideLayouts/slideLayout30.xml" /><Relationship Id="rId9" Type="http://schemas.openxmlformats.org/officeDocument/2006/relationships/slideLayout" Target="../slideLayouts/slideLayout35.xml"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 /><Relationship Id="rId13" Type="http://schemas.openxmlformats.org/officeDocument/2006/relationships/image" Target="../media/image4.png" /><Relationship Id="rId3" Type="http://schemas.openxmlformats.org/officeDocument/2006/relationships/slideLayout" Target="../slideLayouts/slideLayout40.xml" /><Relationship Id="rId7" Type="http://schemas.openxmlformats.org/officeDocument/2006/relationships/slideLayout" Target="../slideLayouts/slideLayout44.xml" /><Relationship Id="rId12" Type="http://schemas.openxmlformats.org/officeDocument/2006/relationships/theme" Target="../theme/theme3.xml" /><Relationship Id="rId2" Type="http://schemas.openxmlformats.org/officeDocument/2006/relationships/slideLayout" Target="../slideLayouts/slideLayout39.xml" /><Relationship Id="rId1" Type="http://schemas.openxmlformats.org/officeDocument/2006/relationships/slideLayout" Target="../slideLayouts/slideLayout38.xml" /><Relationship Id="rId6" Type="http://schemas.openxmlformats.org/officeDocument/2006/relationships/slideLayout" Target="../slideLayouts/slideLayout43.xml" /><Relationship Id="rId11" Type="http://schemas.openxmlformats.org/officeDocument/2006/relationships/slideLayout" Target="../slideLayouts/slideLayout48.xml" /><Relationship Id="rId5" Type="http://schemas.openxmlformats.org/officeDocument/2006/relationships/slideLayout" Target="../slideLayouts/slideLayout42.xml" /><Relationship Id="rId10" Type="http://schemas.openxmlformats.org/officeDocument/2006/relationships/slideLayout" Target="../slideLayouts/slideLayout47.xml" /><Relationship Id="rId4" Type="http://schemas.openxmlformats.org/officeDocument/2006/relationships/slideLayout" Target="../slideLayouts/slideLayout41.xml" /><Relationship Id="rId9" Type="http://schemas.openxmlformats.org/officeDocument/2006/relationships/slideLayout" Target="../slideLayouts/slideLayout46.xml" /></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 /><Relationship Id="rId13" Type="http://schemas.openxmlformats.org/officeDocument/2006/relationships/slideLayout" Target="../slideLayouts/slideLayout61.xml" /><Relationship Id="rId18" Type="http://schemas.openxmlformats.org/officeDocument/2006/relationships/slideLayout" Target="../slideLayouts/slideLayout66.xml" /><Relationship Id="rId3" Type="http://schemas.openxmlformats.org/officeDocument/2006/relationships/slideLayout" Target="../slideLayouts/slideLayout51.xml" /><Relationship Id="rId21" Type="http://schemas.openxmlformats.org/officeDocument/2006/relationships/slideLayout" Target="../slideLayouts/slideLayout69.xml" /><Relationship Id="rId7" Type="http://schemas.openxmlformats.org/officeDocument/2006/relationships/slideLayout" Target="../slideLayouts/slideLayout55.xml" /><Relationship Id="rId12" Type="http://schemas.openxmlformats.org/officeDocument/2006/relationships/slideLayout" Target="../slideLayouts/slideLayout60.xml" /><Relationship Id="rId17" Type="http://schemas.openxmlformats.org/officeDocument/2006/relationships/slideLayout" Target="../slideLayouts/slideLayout65.xml" /><Relationship Id="rId2" Type="http://schemas.openxmlformats.org/officeDocument/2006/relationships/slideLayout" Target="../slideLayouts/slideLayout50.xml" /><Relationship Id="rId16" Type="http://schemas.openxmlformats.org/officeDocument/2006/relationships/slideLayout" Target="../slideLayouts/slideLayout64.xml" /><Relationship Id="rId20" Type="http://schemas.openxmlformats.org/officeDocument/2006/relationships/slideLayout" Target="../slideLayouts/slideLayout68.xml" /><Relationship Id="rId1" Type="http://schemas.openxmlformats.org/officeDocument/2006/relationships/slideLayout" Target="../slideLayouts/slideLayout49.xml" /><Relationship Id="rId6" Type="http://schemas.openxmlformats.org/officeDocument/2006/relationships/slideLayout" Target="../slideLayouts/slideLayout54.xml" /><Relationship Id="rId11" Type="http://schemas.openxmlformats.org/officeDocument/2006/relationships/slideLayout" Target="../slideLayouts/slideLayout59.xml" /><Relationship Id="rId5" Type="http://schemas.openxmlformats.org/officeDocument/2006/relationships/slideLayout" Target="../slideLayouts/slideLayout53.xml" /><Relationship Id="rId15" Type="http://schemas.openxmlformats.org/officeDocument/2006/relationships/slideLayout" Target="../slideLayouts/slideLayout63.xml" /><Relationship Id="rId10" Type="http://schemas.openxmlformats.org/officeDocument/2006/relationships/slideLayout" Target="../slideLayouts/slideLayout58.xml" /><Relationship Id="rId19" Type="http://schemas.openxmlformats.org/officeDocument/2006/relationships/slideLayout" Target="../slideLayouts/slideLayout67.xml" /><Relationship Id="rId4" Type="http://schemas.openxmlformats.org/officeDocument/2006/relationships/slideLayout" Target="../slideLayouts/slideLayout52.xml" /><Relationship Id="rId9" Type="http://schemas.openxmlformats.org/officeDocument/2006/relationships/slideLayout" Target="../slideLayouts/slideLayout57.xml" /><Relationship Id="rId14" Type="http://schemas.openxmlformats.org/officeDocument/2006/relationships/slideLayout" Target="../slideLayouts/slideLayout62.xml" /><Relationship Id="rId22" Type="http://schemas.openxmlformats.org/officeDocument/2006/relationships/theme" Target="../theme/theme4.xml" /></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 /><Relationship Id="rId13" Type="http://schemas.openxmlformats.org/officeDocument/2006/relationships/slideLayout" Target="../slideLayouts/slideLayout82.xml" /><Relationship Id="rId18" Type="http://schemas.openxmlformats.org/officeDocument/2006/relationships/slideLayout" Target="../slideLayouts/slideLayout87.xml" /><Relationship Id="rId3" Type="http://schemas.openxmlformats.org/officeDocument/2006/relationships/slideLayout" Target="../slideLayouts/slideLayout72.xml" /><Relationship Id="rId21" Type="http://schemas.openxmlformats.org/officeDocument/2006/relationships/slideLayout" Target="../slideLayouts/slideLayout90.xml" /><Relationship Id="rId7" Type="http://schemas.openxmlformats.org/officeDocument/2006/relationships/slideLayout" Target="../slideLayouts/slideLayout76.xml" /><Relationship Id="rId12" Type="http://schemas.openxmlformats.org/officeDocument/2006/relationships/slideLayout" Target="../slideLayouts/slideLayout81.xml" /><Relationship Id="rId17" Type="http://schemas.openxmlformats.org/officeDocument/2006/relationships/slideLayout" Target="../slideLayouts/slideLayout86.xml" /><Relationship Id="rId2" Type="http://schemas.openxmlformats.org/officeDocument/2006/relationships/slideLayout" Target="../slideLayouts/slideLayout71.xml" /><Relationship Id="rId16" Type="http://schemas.openxmlformats.org/officeDocument/2006/relationships/slideLayout" Target="../slideLayouts/slideLayout85.xml" /><Relationship Id="rId20" Type="http://schemas.openxmlformats.org/officeDocument/2006/relationships/slideLayout" Target="../slideLayouts/slideLayout89.xml" /><Relationship Id="rId1" Type="http://schemas.openxmlformats.org/officeDocument/2006/relationships/slideLayout" Target="../slideLayouts/slideLayout70.xml" /><Relationship Id="rId6" Type="http://schemas.openxmlformats.org/officeDocument/2006/relationships/slideLayout" Target="../slideLayouts/slideLayout75.xml" /><Relationship Id="rId11" Type="http://schemas.openxmlformats.org/officeDocument/2006/relationships/slideLayout" Target="../slideLayouts/slideLayout80.xml" /><Relationship Id="rId5" Type="http://schemas.openxmlformats.org/officeDocument/2006/relationships/slideLayout" Target="../slideLayouts/slideLayout74.xml" /><Relationship Id="rId15" Type="http://schemas.openxmlformats.org/officeDocument/2006/relationships/slideLayout" Target="../slideLayouts/slideLayout84.xml" /><Relationship Id="rId23" Type="http://schemas.openxmlformats.org/officeDocument/2006/relationships/theme" Target="../theme/theme5.xml" /><Relationship Id="rId10" Type="http://schemas.openxmlformats.org/officeDocument/2006/relationships/slideLayout" Target="../slideLayouts/slideLayout79.xml" /><Relationship Id="rId19" Type="http://schemas.openxmlformats.org/officeDocument/2006/relationships/slideLayout" Target="../slideLayouts/slideLayout88.xml" /><Relationship Id="rId4" Type="http://schemas.openxmlformats.org/officeDocument/2006/relationships/slideLayout" Target="../slideLayouts/slideLayout73.xml" /><Relationship Id="rId9" Type="http://schemas.openxmlformats.org/officeDocument/2006/relationships/slideLayout" Target="../slideLayouts/slideLayout78.xml" /><Relationship Id="rId14" Type="http://schemas.openxmlformats.org/officeDocument/2006/relationships/slideLayout" Target="../slideLayouts/slideLayout83.xml" /><Relationship Id="rId22" Type="http://schemas.openxmlformats.org/officeDocument/2006/relationships/slideLayout" Target="../slideLayouts/slideLayout91.xml" /></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 /><Relationship Id="rId13" Type="http://schemas.openxmlformats.org/officeDocument/2006/relationships/theme" Target="../theme/theme6.xml" /><Relationship Id="rId3" Type="http://schemas.openxmlformats.org/officeDocument/2006/relationships/slideLayout" Target="../slideLayouts/slideLayout94.xml" /><Relationship Id="rId7" Type="http://schemas.openxmlformats.org/officeDocument/2006/relationships/slideLayout" Target="../slideLayouts/slideLayout98.xml" /><Relationship Id="rId12" Type="http://schemas.openxmlformats.org/officeDocument/2006/relationships/slideLayout" Target="../slideLayouts/slideLayout103.xml" /><Relationship Id="rId2" Type="http://schemas.openxmlformats.org/officeDocument/2006/relationships/slideLayout" Target="../slideLayouts/slideLayout93.xml" /><Relationship Id="rId1" Type="http://schemas.openxmlformats.org/officeDocument/2006/relationships/slideLayout" Target="../slideLayouts/slideLayout92.xml" /><Relationship Id="rId6" Type="http://schemas.openxmlformats.org/officeDocument/2006/relationships/slideLayout" Target="../slideLayouts/slideLayout97.xml" /><Relationship Id="rId11" Type="http://schemas.openxmlformats.org/officeDocument/2006/relationships/slideLayout" Target="../slideLayouts/slideLayout102.xml" /><Relationship Id="rId5" Type="http://schemas.openxmlformats.org/officeDocument/2006/relationships/slideLayout" Target="../slideLayouts/slideLayout96.xml" /><Relationship Id="rId10" Type="http://schemas.openxmlformats.org/officeDocument/2006/relationships/slideLayout" Target="../slideLayouts/slideLayout101.xml" /><Relationship Id="rId4" Type="http://schemas.openxmlformats.org/officeDocument/2006/relationships/slideLayout" Target="../slideLayouts/slideLayout95.xml" /><Relationship Id="rId9" Type="http://schemas.openxmlformats.org/officeDocument/2006/relationships/slideLayout" Target="../slideLayouts/slideLayout100.xml" /><Relationship Id="rId14" Type="http://schemas.openxmlformats.org/officeDocument/2006/relationships/image" Target="../media/image4.png" /></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 /><Relationship Id="rId13" Type="http://schemas.openxmlformats.org/officeDocument/2006/relationships/image" Target="../media/image4.png" /><Relationship Id="rId3" Type="http://schemas.openxmlformats.org/officeDocument/2006/relationships/slideLayout" Target="../slideLayouts/slideLayout106.xml" /><Relationship Id="rId7" Type="http://schemas.openxmlformats.org/officeDocument/2006/relationships/slideLayout" Target="../slideLayouts/slideLayout110.xml" /><Relationship Id="rId12" Type="http://schemas.openxmlformats.org/officeDocument/2006/relationships/theme" Target="../theme/theme7.xml" /><Relationship Id="rId2" Type="http://schemas.openxmlformats.org/officeDocument/2006/relationships/slideLayout" Target="../slideLayouts/slideLayout105.xml" /><Relationship Id="rId1" Type="http://schemas.openxmlformats.org/officeDocument/2006/relationships/slideLayout" Target="../slideLayouts/slideLayout104.xml" /><Relationship Id="rId6" Type="http://schemas.openxmlformats.org/officeDocument/2006/relationships/slideLayout" Target="../slideLayouts/slideLayout109.xml" /><Relationship Id="rId11" Type="http://schemas.openxmlformats.org/officeDocument/2006/relationships/slideLayout" Target="../slideLayouts/slideLayout114.xml" /><Relationship Id="rId5" Type="http://schemas.openxmlformats.org/officeDocument/2006/relationships/slideLayout" Target="../slideLayouts/slideLayout108.xml" /><Relationship Id="rId10" Type="http://schemas.openxmlformats.org/officeDocument/2006/relationships/slideLayout" Target="../slideLayouts/slideLayout113.xml" /><Relationship Id="rId4" Type="http://schemas.openxmlformats.org/officeDocument/2006/relationships/slideLayout" Target="../slideLayouts/slideLayout107.xml" /><Relationship Id="rId9" Type="http://schemas.openxmlformats.org/officeDocument/2006/relationships/slideLayout" Target="../slideLayouts/slideLayout112.xml" /></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2.xml" /><Relationship Id="rId13" Type="http://schemas.openxmlformats.org/officeDocument/2006/relationships/slideLayout" Target="../slideLayouts/slideLayout127.xml" /><Relationship Id="rId3" Type="http://schemas.openxmlformats.org/officeDocument/2006/relationships/slideLayout" Target="../slideLayouts/slideLayout117.xml" /><Relationship Id="rId7" Type="http://schemas.openxmlformats.org/officeDocument/2006/relationships/slideLayout" Target="../slideLayouts/slideLayout121.xml" /><Relationship Id="rId12" Type="http://schemas.openxmlformats.org/officeDocument/2006/relationships/slideLayout" Target="../slideLayouts/slideLayout126.xml" /><Relationship Id="rId2" Type="http://schemas.openxmlformats.org/officeDocument/2006/relationships/slideLayout" Target="../slideLayouts/slideLayout116.xml" /><Relationship Id="rId16" Type="http://schemas.openxmlformats.org/officeDocument/2006/relationships/image" Target="../media/image4.png" /><Relationship Id="rId1" Type="http://schemas.openxmlformats.org/officeDocument/2006/relationships/slideLayout" Target="../slideLayouts/slideLayout115.xml" /><Relationship Id="rId6" Type="http://schemas.openxmlformats.org/officeDocument/2006/relationships/slideLayout" Target="../slideLayouts/slideLayout120.xml" /><Relationship Id="rId11" Type="http://schemas.openxmlformats.org/officeDocument/2006/relationships/slideLayout" Target="../slideLayouts/slideLayout125.xml" /><Relationship Id="rId5" Type="http://schemas.openxmlformats.org/officeDocument/2006/relationships/slideLayout" Target="../slideLayouts/slideLayout119.xml" /><Relationship Id="rId15" Type="http://schemas.openxmlformats.org/officeDocument/2006/relationships/theme" Target="../theme/theme8.xml" /><Relationship Id="rId10" Type="http://schemas.openxmlformats.org/officeDocument/2006/relationships/slideLayout" Target="../slideLayouts/slideLayout124.xml" /><Relationship Id="rId4" Type="http://schemas.openxmlformats.org/officeDocument/2006/relationships/slideLayout" Target="../slideLayouts/slideLayout118.xml" /><Relationship Id="rId9" Type="http://schemas.openxmlformats.org/officeDocument/2006/relationships/slideLayout" Target="../slideLayouts/slideLayout123.xml" /><Relationship Id="rId14" Type="http://schemas.openxmlformats.org/officeDocument/2006/relationships/slideLayout" Target="../slideLayouts/slideLayout128.xml" /></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6.xml" /><Relationship Id="rId13" Type="http://schemas.openxmlformats.org/officeDocument/2006/relationships/slideLayout" Target="../slideLayouts/slideLayout141.xml" /><Relationship Id="rId3" Type="http://schemas.openxmlformats.org/officeDocument/2006/relationships/slideLayout" Target="../slideLayouts/slideLayout131.xml" /><Relationship Id="rId7" Type="http://schemas.openxmlformats.org/officeDocument/2006/relationships/slideLayout" Target="../slideLayouts/slideLayout135.xml" /><Relationship Id="rId12" Type="http://schemas.openxmlformats.org/officeDocument/2006/relationships/slideLayout" Target="../slideLayouts/slideLayout140.xml" /><Relationship Id="rId2" Type="http://schemas.openxmlformats.org/officeDocument/2006/relationships/slideLayout" Target="../slideLayouts/slideLayout130.xml" /><Relationship Id="rId16" Type="http://schemas.openxmlformats.org/officeDocument/2006/relationships/image" Target="../media/image4.png" /><Relationship Id="rId1" Type="http://schemas.openxmlformats.org/officeDocument/2006/relationships/slideLayout" Target="../slideLayouts/slideLayout129.xml" /><Relationship Id="rId6" Type="http://schemas.openxmlformats.org/officeDocument/2006/relationships/slideLayout" Target="../slideLayouts/slideLayout134.xml" /><Relationship Id="rId11" Type="http://schemas.openxmlformats.org/officeDocument/2006/relationships/slideLayout" Target="../slideLayouts/slideLayout139.xml" /><Relationship Id="rId5" Type="http://schemas.openxmlformats.org/officeDocument/2006/relationships/slideLayout" Target="../slideLayouts/slideLayout133.xml" /><Relationship Id="rId15" Type="http://schemas.openxmlformats.org/officeDocument/2006/relationships/theme" Target="../theme/theme9.xml" /><Relationship Id="rId10" Type="http://schemas.openxmlformats.org/officeDocument/2006/relationships/slideLayout" Target="../slideLayouts/slideLayout138.xml" /><Relationship Id="rId4" Type="http://schemas.openxmlformats.org/officeDocument/2006/relationships/slideLayout" Target="../slideLayouts/slideLayout132.xml" /><Relationship Id="rId9" Type="http://schemas.openxmlformats.org/officeDocument/2006/relationships/slideLayout" Target="../slideLayouts/slideLayout137.xml" /><Relationship Id="rId14" Type="http://schemas.openxmlformats.org/officeDocument/2006/relationships/slideLayout" Target="../slideLayouts/slideLayout142.xml"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a:defRPr/>
            </a:pPr>
            <a:fld id="{DAE0A98B-91D6-4D0A-A390-AF26B360F87A}" type="datetime1">
              <a:rPr lang="en-US" smtClean="0"/>
              <a:t>2/7/2026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a:defRPr/>
            </a:pPr>
            <a:fld id="{60DB935C-A2BB-404C-A6C5-67E9068028E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1" r:id="rId12"/>
    <p:sldLayoutId id="2147483923" r:id="rId13"/>
    <p:sldLayoutId id="2147485032" r:id="rId14"/>
    <p:sldLayoutId id="2147485472" r:id="rId15"/>
    <p:sldLayoutId id="2147485780" r:id="rId16"/>
    <p:sldLayoutId id="2147485781" r:id="rId17"/>
    <p:sldLayoutId id="2147485782" r:id="rId18"/>
    <p:sldLayoutId id="2147485783" r:id="rId19"/>
    <p:sldLayoutId id="2147485784" r:id="rId20"/>
    <p:sldLayoutId id="2147485785" r:id="rId21"/>
    <p:sldLayoutId id="2147485786" r:id="rId22"/>
    <p:sldLayoutId id="2147485788" r:id="rId23"/>
    <p:sldLayoutId id="2147485789" r:id="rId24"/>
    <p:sldLayoutId id="2147485790" r:id="rId25"/>
    <p:sldLayoutId id="2147485793" r:id="rId26"/>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4"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779259400"/>
      </p:ext>
    </p:extLst>
  </p:cSld>
  <p:clrMap bg1="lt1" tx1="dk1" bg2="lt2" tx2="dk2" accent1="accent1" accent2="accent2" accent3="accent3" accent4="accent4" accent5="accent5" accent6="accent6" hlink="hlink" folHlink="folHlink"/>
  <p:sldLayoutIdLst>
    <p:sldLayoutId id="2147485062" r:id="rId1"/>
    <p:sldLayoutId id="2147485063" r:id="rId2"/>
    <p:sldLayoutId id="2147485064" r:id="rId3"/>
    <p:sldLayoutId id="2147485065" r:id="rId4"/>
    <p:sldLayoutId id="2147485066" r:id="rId5"/>
    <p:sldLayoutId id="2147485067" r:id="rId6"/>
    <p:sldLayoutId id="2147485068" r:id="rId7"/>
    <p:sldLayoutId id="2147485069" r:id="rId8"/>
    <p:sldLayoutId id="2147485070" r:id="rId9"/>
    <p:sldLayoutId id="2147485071" r:id="rId10"/>
    <p:sldLayoutId id="2147485072" r:id="rId11"/>
    <p:sldLayoutId id="2147485073" r:id="rId12"/>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4"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716189916"/>
      </p:ext>
    </p:extLst>
  </p:cSld>
  <p:clrMap bg1="lt1" tx1="dk1" bg2="lt2" tx2="dk2" accent1="accent1" accent2="accent2" accent3="accent3" accent4="accent4" accent5="accent5" accent6="accent6" hlink="hlink" folHlink="folHlink"/>
  <p:sldLayoutIdLst>
    <p:sldLayoutId id="2147485368" r:id="rId1"/>
    <p:sldLayoutId id="2147485369" r:id="rId2"/>
    <p:sldLayoutId id="2147485370" r:id="rId3"/>
    <p:sldLayoutId id="2147485371" r:id="rId4"/>
    <p:sldLayoutId id="2147485372" r:id="rId5"/>
    <p:sldLayoutId id="2147485373" r:id="rId6"/>
    <p:sldLayoutId id="2147485374" r:id="rId7"/>
    <p:sldLayoutId id="2147485375" r:id="rId8"/>
    <p:sldLayoutId id="2147485376" r:id="rId9"/>
    <p:sldLayoutId id="2147485377" r:id="rId10"/>
    <p:sldLayoutId id="2147485378" r:id="rId11"/>
    <p:sldLayoutId id="2147485380" r:id="rId12"/>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5"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33995574"/>
      </p:ext>
    </p:extLst>
  </p:cSld>
  <p:clrMap bg1="lt1" tx1="dk1" bg2="lt2" tx2="dk2" accent1="accent1" accent2="accent2" accent3="accent3" accent4="accent4" accent5="accent5" accent6="accent6" hlink="hlink" folHlink="folHlink"/>
  <p:sldLayoutIdLst>
    <p:sldLayoutId id="2147485390" r:id="rId1"/>
    <p:sldLayoutId id="2147485391" r:id="rId2"/>
    <p:sldLayoutId id="2147485392" r:id="rId3"/>
    <p:sldLayoutId id="2147485393" r:id="rId4"/>
    <p:sldLayoutId id="2147485394" r:id="rId5"/>
    <p:sldLayoutId id="2147485395" r:id="rId6"/>
    <p:sldLayoutId id="2147485396" r:id="rId7"/>
    <p:sldLayoutId id="2147485397" r:id="rId8"/>
    <p:sldLayoutId id="2147485398" r:id="rId9"/>
    <p:sldLayoutId id="2147485399" r:id="rId10"/>
    <p:sldLayoutId id="2147485400" r:id="rId11"/>
    <p:sldLayoutId id="2147485401" r:id="rId12"/>
    <p:sldLayoutId id="2147485402" r:id="rId13"/>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4A149CE-A26C-4113-98AE-9143637F4EE9}" type="datetime1">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2/7/2026</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646970387"/>
      </p:ext>
    </p:extLst>
  </p:cSld>
  <p:clrMap bg1="lt1" tx1="dk1" bg2="lt2" tx2="dk2" accent1="accent1" accent2="accent2" accent3="accent3" accent4="accent4" accent5="accent5" accent6="accent6" hlink="hlink" folHlink="folHlink"/>
  <p:sldLayoutIdLst>
    <p:sldLayoutId id="2147485488" r:id="rId1"/>
    <p:sldLayoutId id="2147485489" r:id="rId2"/>
    <p:sldLayoutId id="2147485490" r:id="rId3"/>
    <p:sldLayoutId id="2147485491" r:id="rId4"/>
    <p:sldLayoutId id="2147485493" r:id="rId5"/>
    <p:sldLayoutId id="2147485494" r:id="rId6"/>
    <p:sldLayoutId id="2147485495" r:id="rId7"/>
    <p:sldLayoutId id="2147485496" r:id="rId8"/>
    <p:sldLayoutId id="2147485498" r:id="rId9"/>
    <p:sldLayoutId id="2147485499" r:id="rId10"/>
    <p:sldLayoutId id="2147485500" r:id="rId11"/>
    <p:sldLayoutId id="2147485501" r:id="rId12"/>
    <p:sldLayoutId id="2147485502" r:id="rId13"/>
    <p:sldLayoutId id="2147485503" r:id="rId14"/>
    <p:sldLayoutId id="2147485504" r:id="rId15"/>
    <p:sldLayoutId id="2147485505" r:id="rId16"/>
    <p:sldLayoutId id="2147485791" r:id="rId17"/>
    <p:sldLayoutId id="2147485792" r:id="rId18"/>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4A149CE-A26C-4113-98AE-9143637F4EE9}" type="datetime1">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2/7/2026</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858527379"/>
      </p:ext>
    </p:extLst>
  </p:cSld>
  <p:clrMap bg1="lt1" tx1="dk1" bg2="lt2" tx2="dk2" accent1="accent1" accent2="accent2" accent3="accent3" accent4="accent4" accent5="accent5" accent6="accent6" hlink="hlink" folHlink="folHlink"/>
  <p:sldLayoutIdLst>
    <p:sldLayoutId id="2147485611" r:id="rId1"/>
    <p:sldLayoutId id="2147485612" r:id="rId2"/>
    <p:sldLayoutId id="2147485613" r:id="rId3"/>
    <p:sldLayoutId id="2147485614" r:id="rId4"/>
    <p:sldLayoutId id="2147485615" r:id="rId5"/>
    <p:sldLayoutId id="2147485616" r:id="rId6"/>
    <p:sldLayoutId id="2147485617" r:id="rId7"/>
    <p:sldLayoutId id="2147485618" r:id="rId8"/>
    <p:sldLayoutId id="2147485619" r:id="rId9"/>
    <p:sldLayoutId id="2147485620" r:id="rId10"/>
    <p:sldLayoutId id="2147485621" r:id="rId11"/>
    <p:sldLayoutId id="2147485622" r:id="rId12"/>
    <p:sldLayoutId id="2147485623" r:id="rId13"/>
    <p:sldLayoutId id="2147485628" r:id="rId14"/>
    <p:sldLayoutId id="2147485631" r:id="rId15"/>
    <p:sldLayoutId id="2147485632" r:id="rId16"/>
    <p:sldLayoutId id="2147485633" r:id="rId17"/>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457200" y="1600202"/>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smtClean="0">
                <a:solidFill>
                  <a:schemeClr val="tx1">
                    <a:tint val="75000"/>
                  </a:schemeClr>
                </a:solidFill>
                <a:latin typeface="Arial" pitchFamily="34" charset="0"/>
                <a:cs typeface="Arial" pitchFamily="34" charset="0"/>
              </a:defRPr>
            </a:lvl1pPr>
          </a:lstStyle>
          <a:p>
            <a:pPr defTabSz="685800">
              <a:defRPr/>
            </a:pPr>
            <a:r>
              <a:rPr lang="en-US">
                <a:solidFill>
                  <a:prstClr val="black">
                    <a:tint val="75000"/>
                  </a:prstClr>
                </a:solidFill>
              </a:rPr>
              <a:t>10/11/2021</a:t>
            </a: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smtClean="0">
                <a:solidFill>
                  <a:schemeClr val="tx1">
                    <a:tint val="75000"/>
                  </a:schemeClr>
                </a:solidFill>
                <a:latin typeface="Arial" pitchFamily="34" charset="0"/>
                <a:cs typeface="Arial" pitchFamily="34" charset="0"/>
              </a:defRPr>
            </a:lvl1pPr>
          </a:lstStyle>
          <a:p>
            <a:pPr defTabSz="685800">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smtClean="0">
                <a:solidFill>
                  <a:schemeClr val="tx1">
                    <a:tint val="75000"/>
                  </a:schemeClr>
                </a:solidFill>
                <a:latin typeface="Arial" pitchFamily="34" charset="0"/>
                <a:cs typeface="Arial" pitchFamily="34" charset="0"/>
              </a:defRPr>
            </a:lvl1pPr>
          </a:lstStyle>
          <a:p>
            <a:pPr defTabSz="685800">
              <a:defRPr/>
            </a:pPr>
            <a:fld id="{60DB935C-A2BB-404C-A6C5-67E9068028EC}" type="slidenum">
              <a:rPr lang="en-US" smtClean="0">
                <a:solidFill>
                  <a:prstClr val="black">
                    <a:tint val="75000"/>
                  </a:prstClr>
                </a:solidFill>
              </a:rPr>
              <a:pPr defTabSz="685800">
                <a:defRPr/>
              </a:pPr>
              <a:t>‹#›</a:t>
            </a:fld>
            <a:endParaRPr lang="en-US">
              <a:solidFill>
                <a:prstClr val="black">
                  <a:tint val="75000"/>
                </a:prstClr>
              </a:solidFill>
            </a:endParaRPr>
          </a:p>
        </p:txBody>
      </p:sp>
    </p:spTree>
    <p:extLst>
      <p:ext uri="{BB962C8B-B14F-4D97-AF65-F5344CB8AC3E}">
        <p14:creationId xmlns:p14="http://schemas.microsoft.com/office/powerpoint/2010/main" val="2723752757"/>
      </p:ext>
    </p:extLst>
  </p:cSld>
  <p:clrMap bg1="lt1" tx1="dk1" bg2="lt2" tx2="dk2" accent1="accent1" accent2="accent2" accent3="accent3" accent4="accent4" accent5="accent5" accent6="accent6" hlink="hlink" folHlink="folHlink"/>
  <p:sldLayoutIdLst>
    <p:sldLayoutId id="2147485635" r:id="rId1"/>
    <p:sldLayoutId id="2147485636" r:id="rId2"/>
    <p:sldLayoutId id="2147485637" r:id="rId3"/>
    <p:sldLayoutId id="2147485638" r:id="rId4"/>
    <p:sldLayoutId id="2147485640" r:id="rId5"/>
    <p:sldLayoutId id="2147485641" r:id="rId6"/>
    <p:sldLayoutId id="2147485642" r:id="rId7"/>
    <p:sldLayoutId id="2147485643" r:id="rId8"/>
    <p:sldLayoutId id="2147485645" r:id="rId9"/>
    <p:sldLayoutId id="2147485646" r:id="rId10"/>
    <p:sldLayoutId id="2147485647" r:id="rId11"/>
    <p:sldLayoutId id="2147485648" r:id="rId12"/>
    <p:sldLayoutId id="2147485649" r:id="rId13"/>
    <p:sldLayoutId id="2147485651" r:id="rId14"/>
    <p:sldLayoutId id="2147485652" r:id="rId15"/>
  </p:sldLayoutIdLst>
  <p:hf sldNum="0" hdr="0" ftr="0" dt="0"/>
  <p:txStyles>
    <p:titleStyle>
      <a:lvl1pPr algn="l" rtl="0" fontAlgn="base">
        <a:spcBef>
          <a:spcPct val="0"/>
        </a:spcBef>
        <a:spcAft>
          <a:spcPct val="0"/>
        </a:spcAft>
        <a:defRPr sz="3000" b="1" kern="1200" spc="-113">
          <a:solidFill>
            <a:schemeClr val="tx1"/>
          </a:solidFill>
          <a:latin typeface="Arial" pitchFamily="34" charset="0"/>
          <a:ea typeface="+mj-ea"/>
          <a:cs typeface="Arial" pitchFamily="34" charset="0"/>
        </a:defRPr>
      </a:lvl1pPr>
      <a:lvl2pPr algn="l" rtl="0" fontAlgn="base">
        <a:spcBef>
          <a:spcPct val="0"/>
        </a:spcBef>
        <a:spcAft>
          <a:spcPct val="0"/>
        </a:spcAft>
        <a:defRPr sz="3000" b="1">
          <a:solidFill>
            <a:schemeClr val="tx1"/>
          </a:solidFill>
          <a:latin typeface="Arial" charset="0"/>
          <a:cs typeface="Arial" charset="0"/>
        </a:defRPr>
      </a:lvl2pPr>
      <a:lvl3pPr algn="l" rtl="0" fontAlgn="base">
        <a:spcBef>
          <a:spcPct val="0"/>
        </a:spcBef>
        <a:spcAft>
          <a:spcPct val="0"/>
        </a:spcAft>
        <a:defRPr sz="3000" b="1">
          <a:solidFill>
            <a:schemeClr val="tx1"/>
          </a:solidFill>
          <a:latin typeface="Arial" charset="0"/>
          <a:cs typeface="Arial" charset="0"/>
        </a:defRPr>
      </a:lvl3pPr>
      <a:lvl4pPr algn="l" rtl="0" fontAlgn="base">
        <a:spcBef>
          <a:spcPct val="0"/>
        </a:spcBef>
        <a:spcAft>
          <a:spcPct val="0"/>
        </a:spcAft>
        <a:defRPr sz="3000" b="1">
          <a:solidFill>
            <a:schemeClr val="tx1"/>
          </a:solidFill>
          <a:latin typeface="Arial" charset="0"/>
          <a:cs typeface="Arial" charset="0"/>
        </a:defRPr>
      </a:lvl4pPr>
      <a:lvl5pPr algn="l" rtl="0" fontAlgn="base">
        <a:spcBef>
          <a:spcPct val="0"/>
        </a:spcBef>
        <a:spcAft>
          <a:spcPct val="0"/>
        </a:spcAft>
        <a:defRPr sz="3000" b="1">
          <a:solidFill>
            <a:schemeClr val="tx1"/>
          </a:solidFill>
          <a:latin typeface="Arial" charset="0"/>
          <a:cs typeface="Arial" charset="0"/>
        </a:defRPr>
      </a:lvl5pPr>
      <a:lvl6pPr marL="342900" algn="l" rtl="0" fontAlgn="base">
        <a:spcBef>
          <a:spcPct val="0"/>
        </a:spcBef>
        <a:spcAft>
          <a:spcPct val="0"/>
        </a:spcAft>
        <a:defRPr sz="3000" b="1">
          <a:solidFill>
            <a:schemeClr val="tx1"/>
          </a:solidFill>
          <a:latin typeface="Arial" charset="0"/>
          <a:cs typeface="Arial" charset="0"/>
        </a:defRPr>
      </a:lvl6pPr>
      <a:lvl7pPr marL="685800" algn="l" rtl="0" fontAlgn="base">
        <a:spcBef>
          <a:spcPct val="0"/>
        </a:spcBef>
        <a:spcAft>
          <a:spcPct val="0"/>
        </a:spcAft>
        <a:defRPr sz="3000" b="1">
          <a:solidFill>
            <a:schemeClr val="tx1"/>
          </a:solidFill>
          <a:latin typeface="Arial" charset="0"/>
          <a:cs typeface="Arial" charset="0"/>
        </a:defRPr>
      </a:lvl7pPr>
      <a:lvl8pPr marL="1028700" algn="l" rtl="0" fontAlgn="base">
        <a:spcBef>
          <a:spcPct val="0"/>
        </a:spcBef>
        <a:spcAft>
          <a:spcPct val="0"/>
        </a:spcAft>
        <a:defRPr sz="3000" b="1">
          <a:solidFill>
            <a:schemeClr val="tx1"/>
          </a:solidFill>
          <a:latin typeface="Arial" charset="0"/>
          <a:cs typeface="Arial" charset="0"/>
        </a:defRPr>
      </a:lvl8pPr>
      <a:lvl9pPr marL="1371600" algn="l" rtl="0" fontAlgn="base">
        <a:spcBef>
          <a:spcPct val="0"/>
        </a:spcBef>
        <a:spcAft>
          <a:spcPct val="0"/>
        </a:spcAft>
        <a:defRPr sz="3000" b="1">
          <a:solidFill>
            <a:schemeClr val="tx1"/>
          </a:solidFill>
          <a:latin typeface="Arial" charset="0"/>
          <a:cs typeface="Arial" charset="0"/>
        </a:defRPr>
      </a:lvl9pPr>
    </p:titleStyle>
    <p:bodyStyle>
      <a:lvl1pPr marL="257175" indent="-257175"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1pPr>
      <a:lvl2pPr marL="557213" indent="-214313" algn="l" rtl="0" fontAlgn="base">
        <a:spcBef>
          <a:spcPct val="20000"/>
        </a:spcBef>
        <a:spcAft>
          <a:spcPct val="0"/>
        </a:spcAft>
        <a:buFont typeface="Arial" charset="0"/>
        <a:buChar char="–"/>
        <a:defRPr sz="2100" kern="1200">
          <a:solidFill>
            <a:schemeClr val="tx1"/>
          </a:solidFill>
          <a:latin typeface="Arial" pitchFamily="34" charset="0"/>
          <a:ea typeface="+mn-ea"/>
          <a:cs typeface="Arial" pitchFamily="34" charset="0"/>
        </a:defRPr>
      </a:lvl2pPr>
      <a:lvl3pPr marL="857250" indent="-171450" algn="l" rtl="0" fontAlgn="base">
        <a:spcBef>
          <a:spcPct val="20000"/>
        </a:spcBef>
        <a:spcAft>
          <a:spcPct val="0"/>
        </a:spcAft>
        <a:buFont typeface="Arial" charset="0"/>
        <a:buChar char="•"/>
        <a:defRPr sz="1800" kern="1200">
          <a:solidFill>
            <a:schemeClr val="tx1"/>
          </a:solidFill>
          <a:latin typeface="Arial" pitchFamily="34" charset="0"/>
          <a:ea typeface="+mn-ea"/>
          <a:cs typeface="Arial" pitchFamily="34" charset="0"/>
        </a:defRPr>
      </a:lvl3pPr>
      <a:lvl4pPr marL="1200150" indent="-171450" algn="l" rtl="0" fontAlgn="base">
        <a:spcBef>
          <a:spcPct val="20000"/>
        </a:spcBef>
        <a:spcAft>
          <a:spcPct val="0"/>
        </a:spcAft>
        <a:buFont typeface="Arial" charset="0"/>
        <a:buChar char="–"/>
        <a:defRPr sz="1500" kern="1200">
          <a:solidFill>
            <a:schemeClr val="tx1"/>
          </a:solidFill>
          <a:latin typeface="Arial" pitchFamily="34" charset="0"/>
          <a:ea typeface="+mn-ea"/>
          <a:cs typeface="Arial" pitchFamily="34" charset="0"/>
        </a:defRPr>
      </a:lvl4pPr>
      <a:lvl5pPr marL="1543050" indent="-171450" algn="l" rtl="0" fontAlgn="base">
        <a:spcBef>
          <a:spcPct val="20000"/>
        </a:spcBef>
        <a:spcAft>
          <a:spcPct val="0"/>
        </a:spcAft>
        <a:buFont typeface="Arial" charset="0"/>
        <a:buChar char="»"/>
        <a:defRPr sz="1500" kern="1200">
          <a:solidFill>
            <a:schemeClr val="tx1"/>
          </a:solidFill>
          <a:latin typeface="Arial" pitchFamily="34" charset="0"/>
          <a:ea typeface="+mn-ea"/>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5"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452224035"/>
      </p:ext>
    </p:extLst>
  </p:cSld>
  <p:clrMap bg1="lt1" tx1="dk1" bg2="lt2" tx2="dk2" accent1="accent1" accent2="accent2" accent3="accent3" accent4="accent4" accent5="accent5" accent6="accent6" hlink="hlink" folHlink="folHlink"/>
  <p:sldLayoutIdLst>
    <p:sldLayoutId id="2147485659" r:id="rId1"/>
    <p:sldLayoutId id="2147485660" r:id="rId2"/>
    <p:sldLayoutId id="2147485661" r:id="rId3"/>
    <p:sldLayoutId id="2147485662" r:id="rId4"/>
    <p:sldLayoutId id="2147485663" r:id="rId5"/>
    <p:sldLayoutId id="2147485664" r:id="rId6"/>
    <p:sldLayoutId id="2147485665" r:id="rId7"/>
    <p:sldLayoutId id="2147485666" r:id="rId8"/>
    <p:sldLayoutId id="2147485667" r:id="rId9"/>
    <p:sldLayoutId id="2147485668" r:id="rId10"/>
    <p:sldLayoutId id="2147485669" r:id="rId11"/>
    <p:sldLayoutId id="2147485670" r:id="rId12"/>
    <p:sldLayoutId id="2147485671" r:id="rId13"/>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5"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695296129"/>
      </p:ext>
    </p:extLst>
  </p:cSld>
  <p:clrMap bg1="lt1" tx1="dk1" bg2="lt2" tx2="dk2" accent1="accent1" accent2="accent2" accent3="accent3" accent4="accent4" accent5="accent5" accent6="accent6" hlink="hlink" folHlink="folHlink"/>
  <p:sldLayoutIdLst>
    <p:sldLayoutId id="2147485687" r:id="rId1"/>
    <p:sldLayoutId id="2147485688" r:id="rId2"/>
    <p:sldLayoutId id="2147485689" r:id="rId3"/>
    <p:sldLayoutId id="2147485690" r:id="rId4"/>
    <p:sldLayoutId id="2147485691" r:id="rId5"/>
    <p:sldLayoutId id="2147485692" r:id="rId6"/>
    <p:sldLayoutId id="2147485693" r:id="rId7"/>
    <p:sldLayoutId id="2147485694" r:id="rId8"/>
    <p:sldLayoutId id="2147485695" r:id="rId9"/>
    <p:sldLayoutId id="2147485696" r:id="rId10"/>
    <p:sldLayoutId id="2147485697" r:id="rId11"/>
    <p:sldLayoutId id="2147485699" r:id="rId12"/>
    <p:sldLayoutId id="2147485700" r:id="rId13"/>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3076"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4100"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4101"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102"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8592450"/>
      </p:ext>
    </p:extLst>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26" r:id="rId14"/>
    <p:sldLayoutId id="2147484027" r:id="rId15"/>
    <p:sldLayoutId id="2147484032" r:id="rId16"/>
    <p:sldLayoutId id="2147484033" r:id="rId17"/>
    <p:sldLayoutId id="2147484034" r:id="rId18"/>
    <p:sldLayoutId id="2147484038" r:id="rId19"/>
    <p:sldLayoutId id="2147484039" r:id="rId20"/>
    <p:sldLayoutId id="2147484041" r:id="rId21"/>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D9E909E-7C98-4E08-B6CF-5AC97662F8A6}" type="datetime3">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 February 2026</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t>IS ZC464, Machine Learning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555910428"/>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 id="2147484187" r:id="rId12"/>
    <p:sldLayoutId id="2147484188" r:id="rId13"/>
    <p:sldLayoutId id="2147484189" r:id="rId14"/>
    <p:sldLayoutId id="2147484190" r:id="rId15"/>
    <p:sldLayoutId id="2147484191" r:id="rId16"/>
    <p:sldLayoutId id="2147484192" r:id="rId17"/>
    <p:sldLayoutId id="2147484193" r:id="rId18"/>
    <p:sldLayoutId id="2147484194" r:id="rId19"/>
    <p:sldLayoutId id="2147484198" r:id="rId20"/>
    <p:sldLayoutId id="2147484199" r:id="rId21"/>
    <p:sldLayoutId id="2147484202" r:id="rId22"/>
  </p:sldLayoutIdLst>
  <p:hf hdr="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4"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904070154"/>
      </p:ext>
    </p:extLst>
  </p:cSld>
  <p:clrMap bg1="lt1" tx1="dk1" bg2="lt2" tx2="dk2" accent1="accent1" accent2="accent2" accent3="accent3" accent4="accent4" accent5="accent5" accent6="accent6" hlink="hlink" folHlink="folHlink"/>
  <p:sldLayoutIdLst>
    <p:sldLayoutId id="2147484383" r:id="rId1"/>
    <p:sldLayoutId id="2147484384" r:id="rId2"/>
    <p:sldLayoutId id="2147484385" r:id="rId3"/>
    <p:sldLayoutId id="2147484386" r:id="rId4"/>
    <p:sldLayoutId id="2147484387" r:id="rId5"/>
    <p:sldLayoutId id="2147484388" r:id="rId6"/>
    <p:sldLayoutId id="2147484389" r:id="rId7"/>
    <p:sldLayoutId id="2147484390" r:id="rId8"/>
    <p:sldLayoutId id="2147484391" r:id="rId9"/>
    <p:sldLayoutId id="2147484392" r:id="rId10"/>
    <p:sldLayoutId id="2147484393" r:id="rId11"/>
    <p:sldLayoutId id="2147484396" r:id="rId12"/>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962276111"/>
      </p:ext>
    </p:extLst>
  </p:cSld>
  <p:clrMap bg1="lt1" tx1="dk1" bg2="lt2" tx2="dk2" accent1="accent1" accent2="accent2" accent3="accent3" accent4="accent4" accent5="accent5" accent6="accent6" hlink="hlink" folHlink="folHlink"/>
  <p:sldLayoutIdLst>
    <p:sldLayoutId id="2147484434" r:id="rId1"/>
    <p:sldLayoutId id="2147484435" r:id="rId2"/>
    <p:sldLayoutId id="2147484436" r:id="rId3"/>
    <p:sldLayoutId id="2147484437" r:id="rId4"/>
    <p:sldLayoutId id="2147484438" r:id="rId5"/>
    <p:sldLayoutId id="2147484439" r:id="rId6"/>
    <p:sldLayoutId id="2147484440" r:id="rId7"/>
    <p:sldLayoutId id="2147484441" r:id="rId8"/>
    <p:sldLayoutId id="2147484442" r:id="rId9"/>
    <p:sldLayoutId id="2147484443" r:id="rId10"/>
    <p:sldLayoutId id="2147484444" r:id="rId11"/>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6"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198838084"/>
      </p:ext>
    </p:extLst>
  </p:cSld>
  <p:clrMap bg1="lt1" tx1="dk1" bg2="lt2" tx2="dk2" accent1="accent1" accent2="accent2" accent3="accent3" accent4="accent4" accent5="accent5" accent6="accent6" hlink="hlink" folHlink="folHlink"/>
  <p:sldLayoutIdLst>
    <p:sldLayoutId id="2147484522" r:id="rId1"/>
    <p:sldLayoutId id="2147484523" r:id="rId2"/>
    <p:sldLayoutId id="2147484524" r:id="rId3"/>
    <p:sldLayoutId id="2147484525" r:id="rId4"/>
    <p:sldLayoutId id="2147484526" r:id="rId5"/>
    <p:sldLayoutId id="2147484527" r:id="rId6"/>
    <p:sldLayoutId id="2147484528" r:id="rId7"/>
    <p:sldLayoutId id="2147484529" r:id="rId8"/>
    <p:sldLayoutId id="2147484530" r:id="rId9"/>
    <p:sldLayoutId id="2147484531" r:id="rId10"/>
    <p:sldLayoutId id="2147484532" r:id="rId11"/>
    <p:sldLayoutId id="2147484533" r:id="rId12"/>
    <p:sldLayoutId id="2147484535" r:id="rId13"/>
    <p:sldLayoutId id="2147485794" r:id="rId14"/>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2"/>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6"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91263530"/>
      </p:ext>
    </p:extLst>
  </p:cSld>
  <p:clrMap bg1="lt1" tx1="dk1" bg2="lt2" tx2="dk2" accent1="accent1" accent2="accent2" accent3="accent3" accent4="accent4" accent5="accent5" accent6="accent6" hlink="hlink" folHlink="folHlink"/>
  <p:sldLayoutIdLst>
    <p:sldLayoutId id="2147485011" r:id="rId1"/>
    <p:sldLayoutId id="2147485012" r:id="rId2"/>
    <p:sldLayoutId id="2147485013" r:id="rId3"/>
    <p:sldLayoutId id="2147485014" r:id="rId4"/>
    <p:sldLayoutId id="2147485015" r:id="rId5"/>
    <p:sldLayoutId id="2147485016" r:id="rId6"/>
    <p:sldLayoutId id="2147485017" r:id="rId7"/>
    <p:sldLayoutId id="2147485018" r:id="rId8"/>
    <p:sldLayoutId id="2147485019" r:id="rId9"/>
    <p:sldLayoutId id="2147485020" r:id="rId10"/>
    <p:sldLayoutId id="2147485021" r:id="rId11"/>
    <p:sldLayoutId id="2147485022" r:id="rId12"/>
    <p:sldLayoutId id="2147485023" r:id="rId13"/>
    <p:sldLayoutId id="2147485031" r:id="rId14"/>
  </p:sldLayoutIdLst>
  <p:hf hdr="0"/>
  <p:txStyles>
    <p:titleStyle>
      <a:lvl1pPr algn="ctr" rtl="0" fontAlgn="base">
        <a:spcBef>
          <a:spcPct val="0"/>
        </a:spcBef>
        <a:spcAft>
          <a:spcPct val="0"/>
        </a:spcAft>
        <a:defRPr sz="3300" kern="1200">
          <a:solidFill>
            <a:schemeClr val="tx1"/>
          </a:solidFill>
          <a:latin typeface="+mj-lt"/>
          <a:ea typeface="+mj-ea"/>
          <a:cs typeface="+mj-cs"/>
        </a:defRPr>
      </a:lvl1pPr>
      <a:lvl2pPr algn="ctr" rtl="0" fontAlgn="base">
        <a:spcBef>
          <a:spcPct val="0"/>
        </a:spcBef>
        <a:spcAft>
          <a:spcPct val="0"/>
        </a:spcAft>
        <a:defRPr sz="3300">
          <a:solidFill>
            <a:schemeClr val="tx1"/>
          </a:solidFill>
          <a:latin typeface="Calibri" pitchFamily="34" charset="0"/>
        </a:defRPr>
      </a:lvl2pPr>
      <a:lvl3pPr algn="ctr" rtl="0" fontAlgn="base">
        <a:spcBef>
          <a:spcPct val="0"/>
        </a:spcBef>
        <a:spcAft>
          <a:spcPct val="0"/>
        </a:spcAft>
        <a:defRPr sz="3300">
          <a:solidFill>
            <a:schemeClr val="tx1"/>
          </a:solidFill>
          <a:latin typeface="Calibri" pitchFamily="34" charset="0"/>
        </a:defRPr>
      </a:lvl3pPr>
      <a:lvl4pPr algn="ctr" rtl="0" fontAlgn="base">
        <a:spcBef>
          <a:spcPct val="0"/>
        </a:spcBef>
        <a:spcAft>
          <a:spcPct val="0"/>
        </a:spcAft>
        <a:defRPr sz="3300">
          <a:solidFill>
            <a:schemeClr val="tx1"/>
          </a:solidFill>
          <a:latin typeface="Calibri" pitchFamily="34" charset="0"/>
        </a:defRPr>
      </a:lvl4pPr>
      <a:lvl5pPr algn="ctr" rtl="0" fontAlgn="base">
        <a:spcBef>
          <a:spcPct val="0"/>
        </a:spcBef>
        <a:spcAft>
          <a:spcPct val="0"/>
        </a:spcAft>
        <a:defRPr sz="3300">
          <a:solidFill>
            <a:schemeClr val="tx1"/>
          </a:solidFill>
          <a:latin typeface="Calibri" pitchFamily="34" charset="0"/>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fontAlgn="base">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fontAlgn="base">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fontAlgn="base">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fontAlgn="base">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fontAlgn="base">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5.xml" /><Relationship Id="rId1" Type="http://schemas.openxmlformats.org/officeDocument/2006/relationships/slideLayout" Target="../slideLayouts/slideLayout4.xml" /><Relationship Id="rId5" Type="http://schemas.openxmlformats.org/officeDocument/2006/relationships/image" Target="../media/image30.png" /><Relationship Id="rId4" Type="http://schemas.openxmlformats.org/officeDocument/2006/relationships/customXml" Target="../ink/ink5.xml" /></Relationships>
</file>

<file path=ppt/slides/_rels/slide11.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notesSlide" Target="../notesSlides/notesSlide6.xml" /><Relationship Id="rId1" Type="http://schemas.openxmlformats.org/officeDocument/2006/relationships/slideLayout" Target="../slideLayouts/slideLayout4.xml" /><Relationship Id="rId6" Type="http://schemas.openxmlformats.org/officeDocument/2006/relationships/image" Target="../media/image33.png" /><Relationship Id="rId5" Type="http://schemas.openxmlformats.org/officeDocument/2006/relationships/customXml" Target="../ink/ink6.xml" /><Relationship Id="rId4" Type="http://schemas.openxmlformats.org/officeDocument/2006/relationships/image" Target="../media/image32.png" /></Relationships>
</file>

<file path=ppt/slides/_rels/slide12.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7.xml" /><Relationship Id="rId1" Type="http://schemas.openxmlformats.org/officeDocument/2006/relationships/slideLayout" Target="../slideLayouts/slideLayout4.xml" /><Relationship Id="rId6" Type="http://schemas.openxmlformats.org/officeDocument/2006/relationships/image" Target="../media/image36.png" /><Relationship Id="rId5" Type="http://schemas.openxmlformats.org/officeDocument/2006/relationships/customXml" Target="../ink/ink7.xml" /><Relationship Id="rId4" Type="http://schemas.openxmlformats.org/officeDocument/2006/relationships/image" Target="../media/image35.png" /></Relationships>
</file>

<file path=ppt/slides/_rels/slide13.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notesSlide" Target="../notesSlides/notesSlide8.xml" /><Relationship Id="rId1" Type="http://schemas.openxmlformats.org/officeDocument/2006/relationships/slideLayout" Target="../slideLayouts/slideLayout4.xml" /><Relationship Id="rId5" Type="http://schemas.openxmlformats.org/officeDocument/2006/relationships/image" Target="../media/image37.png" /><Relationship Id="rId4" Type="http://schemas.openxmlformats.org/officeDocument/2006/relationships/customXml" Target="../ink/ink8.xml" /></Relationships>
</file>

<file path=ppt/slides/_rels/slide14.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9.xml" /><Relationship Id="rId1" Type="http://schemas.openxmlformats.org/officeDocument/2006/relationships/slideLayout" Target="../slideLayouts/slideLayout4.xml" /><Relationship Id="rId5" Type="http://schemas.openxmlformats.org/officeDocument/2006/relationships/image" Target="../media/image39.png" /><Relationship Id="rId4" Type="http://schemas.openxmlformats.org/officeDocument/2006/relationships/customXml" Target="../ink/ink9.xml" /></Relationships>
</file>

<file path=ppt/slides/_rels/slide15.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notesSlide" Target="../notesSlides/notesSlide10.xml" /><Relationship Id="rId1" Type="http://schemas.openxmlformats.org/officeDocument/2006/relationships/slideLayout" Target="../slideLayouts/slideLayout4.xml" /><Relationship Id="rId5" Type="http://schemas.openxmlformats.org/officeDocument/2006/relationships/image" Target="../media/image41.png" /><Relationship Id="rId4" Type="http://schemas.openxmlformats.org/officeDocument/2006/relationships/customXml" Target="../ink/ink10.xml" /></Relationships>
</file>

<file path=ppt/slides/_rels/slide16.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11.xml" /><Relationship Id="rId1" Type="http://schemas.openxmlformats.org/officeDocument/2006/relationships/slideLayout" Target="../slideLayouts/slideLayout4.xml" /></Relationships>
</file>

<file path=ppt/slides/_rels/slide17.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customXml" Target="../ink/ink11.xml" /><Relationship Id="rId1" Type="http://schemas.openxmlformats.org/officeDocument/2006/relationships/slideLayout" Target="../slideLayouts/slideLayout17.xml" /></Relationships>
</file>

<file path=ppt/slides/_rels/slide18.xml.rels><?xml version="1.0" encoding="UTF-8" standalone="yes"?>
<Relationships xmlns="http://schemas.openxmlformats.org/package/2006/relationships"><Relationship Id="rId3" Type="http://schemas.openxmlformats.org/officeDocument/2006/relationships/image" Target="../media/image44.png" /><Relationship Id="rId2" Type="http://schemas.openxmlformats.org/officeDocument/2006/relationships/customXml" Target="../ink/ink12.xml" /><Relationship Id="rId1" Type="http://schemas.openxmlformats.org/officeDocument/2006/relationships/slideLayout" Target="../slideLayouts/slideLayout17.xml" /></Relationships>
</file>

<file path=ppt/slides/_rels/slide19.xml.rels><?xml version="1.0" encoding="UTF-8" standalone="yes"?>
<Relationships xmlns="http://schemas.openxmlformats.org/package/2006/relationships"><Relationship Id="rId3" Type="http://schemas.openxmlformats.org/officeDocument/2006/relationships/image" Target="../media/image45.wmf" /><Relationship Id="rId2" Type="http://schemas.openxmlformats.org/officeDocument/2006/relationships/oleObject" Target="../embeddings/oleObject1.bin" /><Relationship Id="rId1" Type="http://schemas.openxmlformats.org/officeDocument/2006/relationships/slideLayout" Target="../slideLayouts/slideLayout18.xml" /><Relationship Id="rId5" Type="http://schemas.openxmlformats.org/officeDocument/2006/relationships/image" Target="../media/image46.png" /><Relationship Id="rId4" Type="http://schemas.openxmlformats.org/officeDocument/2006/relationships/customXml" Target="../ink/ink13.xml" /></Relationships>
</file>

<file path=ppt/slides/_rels/slide2.xml.rels><?xml version="1.0" encoding="UTF-8" standalone="yes"?>
<Relationships xmlns="http://schemas.openxmlformats.org/package/2006/relationships"><Relationship Id="rId2" Type="http://schemas.openxmlformats.org/officeDocument/2006/relationships/image" Target="../media/image13.jpg" /><Relationship Id="rId1" Type="http://schemas.openxmlformats.org/officeDocument/2006/relationships/slideLayout" Target="../slideLayouts/slideLayout4.xml" /></Relationships>
</file>

<file path=ppt/slides/_rels/slide20.xml.rels><?xml version="1.0" encoding="UTF-8" standalone="yes"?>
<Relationships xmlns="http://schemas.openxmlformats.org/package/2006/relationships"><Relationship Id="rId8" Type="http://schemas.openxmlformats.org/officeDocument/2006/relationships/customXml" Target="../ink/ink14.xml" /><Relationship Id="rId3" Type="http://schemas.openxmlformats.org/officeDocument/2006/relationships/image" Target="../media/image48.wmf" /><Relationship Id="rId7" Type="http://schemas.openxmlformats.org/officeDocument/2006/relationships/image" Target="../media/image52.wmf" /><Relationship Id="rId2" Type="http://schemas.openxmlformats.org/officeDocument/2006/relationships/image" Target="../media/image47.wmf" /><Relationship Id="rId1" Type="http://schemas.openxmlformats.org/officeDocument/2006/relationships/slideLayout" Target="../slideLayouts/slideLayout19.xml" /><Relationship Id="rId6" Type="http://schemas.openxmlformats.org/officeDocument/2006/relationships/image" Target="../media/image51.wmf" /><Relationship Id="rId5" Type="http://schemas.openxmlformats.org/officeDocument/2006/relationships/image" Target="../media/image50.wmf" /><Relationship Id="rId4" Type="http://schemas.openxmlformats.org/officeDocument/2006/relationships/image" Target="../media/image49.wmf" /><Relationship Id="rId9" Type="http://schemas.openxmlformats.org/officeDocument/2006/relationships/image" Target="../media/image53.png" /></Relationships>
</file>

<file path=ppt/slides/_rels/slide21.xml.rels><?xml version="1.0" encoding="UTF-8" standalone="yes"?>
<Relationships xmlns="http://schemas.openxmlformats.org/package/2006/relationships"><Relationship Id="rId3" Type="http://schemas.openxmlformats.org/officeDocument/2006/relationships/image" Target="../media/image48.wmf" /><Relationship Id="rId7" Type="http://schemas.openxmlformats.org/officeDocument/2006/relationships/image" Target="../media/image52.wmf" /><Relationship Id="rId2" Type="http://schemas.openxmlformats.org/officeDocument/2006/relationships/image" Target="../media/image47.wmf" /><Relationship Id="rId1" Type="http://schemas.openxmlformats.org/officeDocument/2006/relationships/slideLayout" Target="../slideLayouts/slideLayout20.xml" /><Relationship Id="rId6" Type="http://schemas.openxmlformats.org/officeDocument/2006/relationships/image" Target="../media/image51.wmf" /><Relationship Id="rId5" Type="http://schemas.openxmlformats.org/officeDocument/2006/relationships/image" Target="../media/image50.wmf" /><Relationship Id="rId4" Type="http://schemas.openxmlformats.org/officeDocument/2006/relationships/image" Target="../media/image49.wmf" /></Relationships>
</file>

<file path=ppt/slides/_rels/slide22.xml.rels><?xml version="1.0" encoding="UTF-8" standalone="yes"?>
<Relationships xmlns="http://schemas.openxmlformats.org/package/2006/relationships"><Relationship Id="rId8" Type="http://schemas.openxmlformats.org/officeDocument/2006/relationships/image" Target="../media/image59.png" /><Relationship Id="rId3" Type="http://schemas.openxmlformats.org/officeDocument/2006/relationships/image" Target="../media/image55.wmf" /><Relationship Id="rId7" Type="http://schemas.openxmlformats.org/officeDocument/2006/relationships/customXml" Target="../ink/ink15.xml" /><Relationship Id="rId2" Type="http://schemas.openxmlformats.org/officeDocument/2006/relationships/image" Target="../media/image54.wmf" /><Relationship Id="rId1" Type="http://schemas.openxmlformats.org/officeDocument/2006/relationships/slideLayout" Target="../slideLayouts/slideLayout21.xml" /><Relationship Id="rId6" Type="http://schemas.openxmlformats.org/officeDocument/2006/relationships/image" Target="../media/image58.wmf" /><Relationship Id="rId5" Type="http://schemas.openxmlformats.org/officeDocument/2006/relationships/image" Target="../media/image57.wmf" /><Relationship Id="rId4" Type="http://schemas.openxmlformats.org/officeDocument/2006/relationships/image" Target="../media/image56.wmf" /></Relationships>
</file>

<file path=ppt/slides/_rels/slide23.xml.rels><?xml version="1.0" encoding="UTF-8" standalone="yes"?>
<Relationships xmlns="http://schemas.openxmlformats.org/package/2006/relationships"><Relationship Id="rId3" Type="http://schemas.openxmlformats.org/officeDocument/2006/relationships/image" Target="../media/image55.wmf" /><Relationship Id="rId2" Type="http://schemas.openxmlformats.org/officeDocument/2006/relationships/image" Target="../media/image54.wmf" /><Relationship Id="rId1" Type="http://schemas.openxmlformats.org/officeDocument/2006/relationships/slideLayout" Target="../slideLayouts/slideLayout22.xml" /><Relationship Id="rId6" Type="http://schemas.openxmlformats.org/officeDocument/2006/relationships/image" Target="../media/image58.wmf" /><Relationship Id="rId5" Type="http://schemas.openxmlformats.org/officeDocument/2006/relationships/image" Target="../media/image57.wmf" /><Relationship Id="rId4" Type="http://schemas.openxmlformats.org/officeDocument/2006/relationships/image" Target="../media/image56.wmf" /></Relationships>
</file>

<file path=ppt/slides/_rels/slide24.xml.rels><?xml version="1.0" encoding="UTF-8" standalone="yes"?>
<Relationships xmlns="http://schemas.openxmlformats.org/package/2006/relationships"><Relationship Id="rId3" Type="http://schemas.openxmlformats.org/officeDocument/2006/relationships/image" Target="../media/image61.png" /><Relationship Id="rId2" Type="http://schemas.openxmlformats.org/officeDocument/2006/relationships/image" Target="../media/image60.png" /><Relationship Id="rId1" Type="http://schemas.openxmlformats.org/officeDocument/2006/relationships/slideLayout" Target="../slideLayouts/slideLayout23.xml" /><Relationship Id="rId5" Type="http://schemas.openxmlformats.org/officeDocument/2006/relationships/image" Target="../media/image62.png" /><Relationship Id="rId4" Type="http://schemas.openxmlformats.org/officeDocument/2006/relationships/customXml" Target="../ink/ink16.xml" /></Relationships>
</file>

<file path=ppt/slides/_rels/slide25.xml.rels><?xml version="1.0" encoding="UTF-8" standalone="yes"?>
<Relationships xmlns="http://schemas.openxmlformats.org/package/2006/relationships"><Relationship Id="rId3" Type="http://schemas.openxmlformats.org/officeDocument/2006/relationships/image" Target="../media/image64.png" /><Relationship Id="rId2" Type="http://schemas.openxmlformats.org/officeDocument/2006/relationships/image" Target="../media/image63.png" /><Relationship Id="rId1" Type="http://schemas.openxmlformats.org/officeDocument/2006/relationships/slideLayout" Target="../slideLayouts/slideLayout24.xml" /></Relationships>
</file>

<file path=ppt/slides/_rels/slide26.xml.rels><?xml version="1.0" encoding="UTF-8" standalone="yes"?>
<Relationships xmlns="http://schemas.openxmlformats.org/package/2006/relationships"><Relationship Id="rId3" Type="http://schemas.openxmlformats.org/officeDocument/2006/relationships/image" Target="../media/image66.png" /><Relationship Id="rId2" Type="http://schemas.openxmlformats.org/officeDocument/2006/relationships/image" Target="../media/image65.png" /><Relationship Id="rId1" Type="http://schemas.openxmlformats.org/officeDocument/2006/relationships/slideLayout" Target="../slideLayouts/slideLayout25.xml" /><Relationship Id="rId5" Type="http://schemas.openxmlformats.org/officeDocument/2006/relationships/image" Target="../media/image67.png" /><Relationship Id="rId4" Type="http://schemas.openxmlformats.org/officeDocument/2006/relationships/customXml" Target="../ink/ink17.xml" /></Relationships>
</file>

<file path=ppt/slides/_rels/slide27.xml.rels><?xml version="1.0" encoding="UTF-8" standalone="yes"?>
<Relationships xmlns="http://schemas.openxmlformats.org/package/2006/relationships"><Relationship Id="rId3" Type="http://schemas.openxmlformats.org/officeDocument/2006/relationships/image" Target="../media/image68.png" /><Relationship Id="rId2" Type="http://schemas.openxmlformats.org/officeDocument/2006/relationships/customXml" Target="../ink/ink18.xml" /><Relationship Id="rId1" Type="http://schemas.openxmlformats.org/officeDocument/2006/relationships/slideLayout" Target="../slideLayouts/slideLayout26.xml" /></Relationships>
</file>

<file path=ppt/slides/_rels/slide28.xml.rels><?xml version="1.0" encoding="UTF-8" standalone="yes"?>
<Relationships xmlns="http://schemas.openxmlformats.org/package/2006/relationships"><Relationship Id="rId3" Type="http://schemas.openxmlformats.org/officeDocument/2006/relationships/customXml" Target="../ink/ink19.xml" /><Relationship Id="rId2" Type="http://schemas.openxmlformats.org/officeDocument/2006/relationships/image" Target="../media/image69.png" /><Relationship Id="rId1" Type="http://schemas.openxmlformats.org/officeDocument/2006/relationships/slideLayout" Target="../slideLayouts/slideLayout4.xml" /><Relationship Id="rId4" Type="http://schemas.openxmlformats.org/officeDocument/2006/relationships/image" Target="../media/image70.png" /></Relationships>
</file>

<file path=ppt/slides/_rels/slide29.xml.rels><?xml version="1.0" encoding="UTF-8" standalone="yes"?>
<Relationships xmlns="http://schemas.openxmlformats.org/package/2006/relationships"><Relationship Id="rId3" Type="http://schemas.openxmlformats.org/officeDocument/2006/relationships/image" Target="../media/image71.png" /><Relationship Id="rId2" Type="http://schemas.openxmlformats.org/officeDocument/2006/relationships/notesSlide" Target="../notesSlides/notesSlide12.xml" /><Relationship Id="rId1" Type="http://schemas.openxmlformats.org/officeDocument/2006/relationships/slideLayout" Target="../slideLayouts/slideLayout4.xml" /><Relationship Id="rId5" Type="http://schemas.openxmlformats.org/officeDocument/2006/relationships/image" Target="../media/image72.png" /><Relationship Id="rId4" Type="http://schemas.openxmlformats.org/officeDocument/2006/relationships/customXml" Target="../ink/ink20.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 /></Relationships>
</file>

<file path=ppt/slides/_rels/slide30.xml.rels><?xml version="1.0" encoding="UTF-8" standalone="yes"?>
<Relationships xmlns="http://schemas.openxmlformats.org/package/2006/relationships"><Relationship Id="rId3" Type="http://schemas.openxmlformats.org/officeDocument/2006/relationships/image" Target="../media/image73.png" /><Relationship Id="rId2" Type="http://schemas.openxmlformats.org/officeDocument/2006/relationships/notesSlide" Target="../notesSlides/notesSlide13.xml" /><Relationship Id="rId1" Type="http://schemas.openxmlformats.org/officeDocument/2006/relationships/slideLayout" Target="../slideLayouts/slideLayout4.xml" /></Relationships>
</file>

<file path=ppt/slides/_rels/slide31.xml.rels><?xml version="1.0" encoding="UTF-8" standalone="yes"?>
<Relationships xmlns="http://schemas.openxmlformats.org/package/2006/relationships"><Relationship Id="rId3" Type="http://schemas.openxmlformats.org/officeDocument/2006/relationships/image" Target="../media/image73.png" /><Relationship Id="rId2" Type="http://schemas.openxmlformats.org/officeDocument/2006/relationships/notesSlide" Target="../notesSlides/notesSlide14.xml" /><Relationship Id="rId1" Type="http://schemas.openxmlformats.org/officeDocument/2006/relationships/slideLayout" Target="../slideLayouts/slideLayout4.xml" /><Relationship Id="rId5" Type="http://schemas.openxmlformats.org/officeDocument/2006/relationships/image" Target="../media/image74.png" /><Relationship Id="rId4" Type="http://schemas.openxmlformats.org/officeDocument/2006/relationships/customXml" Target="../ink/ink21.xml" /></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14.xml" /></Relationships>
</file>

<file path=ppt/slides/_rels/slide33.xml.rels><?xml version="1.0" encoding="UTF-8" standalone="yes"?>
<Relationships xmlns="http://schemas.openxmlformats.org/package/2006/relationships"><Relationship Id="rId3" Type="http://schemas.openxmlformats.org/officeDocument/2006/relationships/image" Target="../media/image76.png" /><Relationship Id="rId2" Type="http://schemas.openxmlformats.org/officeDocument/2006/relationships/image" Target="../media/image75.png" /><Relationship Id="rId1" Type="http://schemas.openxmlformats.org/officeDocument/2006/relationships/slideLayout" Target="../slideLayouts/slideLayout183.xml" /><Relationship Id="rId5" Type="http://schemas.openxmlformats.org/officeDocument/2006/relationships/image" Target="../media/image77.png" /><Relationship Id="rId4" Type="http://schemas.openxmlformats.org/officeDocument/2006/relationships/customXml" Target="../ink/ink22.xml" /></Relationships>
</file>

<file path=ppt/slides/_rels/slide34.xml.rels><?xml version="1.0" encoding="UTF-8" standalone="yes"?>
<Relationships xmlns="http://schemas.openxmlformats.org/package/2006/relationships"><Relationship Id="rId3" Type="http://schemas.openxmlformats.org/officeDocument/2006/relationships/image" Target="../media/image79.png" /><Relationship Id="rId2" Type="http://schemas.openxmlformats.org/officeDocument/2006/relationships/image" Target="../media/image78.png" /><Relationship Id="rId1" Type="http://schemas.openxmlformats.org/officeDocument/2006/relationships/slideLayout" Target="../slideLayouts/slideLayout183.xml" /><Relationship Id="rId5" Type="http://schemas.openxmlformats.org/officeDocument/2006/relationships/image" Target="../media/image80.png" /><Relationship Id="rId4" Type="http://schemas.openxmlformats.org/officeDocument/2006/relationships/customXml" Target="../ink/ink23.xml" /></Relationships>
</file>

<file path=ppt/slides/_rels/slide35.xml.rels><?xml version="1.0" encoding="UTF-8" standalone="yes"?>
<Relationships xmlns="http://schemas.openxmlformats.org/package/2006/relationships"><Relationship Id="rId3" Type="http://schemas.openxmlformats.org/officeDocument/2006/relationships/customXml" Target="../ink/ink24.xml" /><Relationship Id="rId2" Type="http://schemas.openxmlformats.org/officeDocument/2006/relationships/notesSlide" Target="../notesSlides/notesSlide16.xml" /><Relationship Id="rId1" Type="http://schemas.openxmlformats.org/officeDocument/2006/relationships/slideLayout" Target="../slideLayouts/slideLayout183.xml" /><Relationship Id="rId4" Type="http://schemas.openxmlformats.org/officeDocument/2006/relationships/image" Target="../media/image81.png" /></Relationships>
</file>

<file path=ppt/slides/_rels/slide36.xml.rels><?xml version="1.0" encoding="UTF-8" standalone="yes"?>
<Relationships xmlns="http://schemas.openxmlformats.org/package/2006/relationships"><Relationship Id="rId3" Type="http://schemas.openxmlformats.org/officeDocument/2006/relationships/customXml" Target="../ink/ink25.xml" /><Relationship Id="rId2" Type="http://schemas.openxmlformats.org/officeDocument/2006/relationships/image" Target="../media/image82.png" /><Relationship Id="rId1" Type="http://schemas.openxmlformats.org/officeDocument/2006/relationships/slideLayout" Target="../slideLayouts/slideLayout196.xml" /><Relationship Id="rId4" Type="http://schemas.openxmlformats.org/officeDocument/2006/relationships/image" Target="../media/image83.png" /></Relationships>
</file>

<file path=ppt/slides/_rels/slide37.xml.rels><?xml version="1.0" encoding="UTF-8" standalone="yes"?>
<Relationships xmlns="http://schemas.openxmlformats.org/package/2006/relationships"><Relationship Id="rId3" Type="http://schemas.openxmlformats.org/officeDocument/2006/relationships/customXml" Target="../ink/ink26.xml" /><Relationship Id="rId2" Type="http://schemas.openxmlformats.org/officeDocument/2006/relationships/image" Target="../media/image84.jpeg" /><Relationship Id="rId1" Type="http://schemas.openxmlformats.org/officeDocument/2006/relationships/slideLayout" Target="../slideLayouts/slideLayout197.xml" /><Relationship Id="rId4" Type="http://schemas.openxmlformats.org/officeDocument/2006/relationships/image" Target="../media/image85.png" /></Relationships>
</file>

<file path=ppt/slides/_rels/slide38.xml.rels><?xml version="1.0" encoding="UTF-8" standalone="yes"?>
<Relationships xmlns="http://schemas.openxmlformats.org/package/2006/relationships"><Relationship Id="rId3" Type="http://schemas.openxmlformats.org/officeDocument/2006/relationships/customXml" Target="../ink/ink27.xml" /><Relationship Id="rId2" Type="http://schemas.openxmlformats.org/officeDocument/2006/relationships/image" Target="../media/image86.png" /><Relationship Id="rId1" Type="http://schemas.openxmlformats.org/officeDocument/2006/relationships/slideLayout" Target="../slideLayouts/slideLayout190.xml" /><Relationship Id="rId4" Type="http://schemas.openxmlformats.org/officeDocument/2006/relationships/image" Target="../media/image87.png" /></Relationships>
</file>

<file path=ppt/slides/_rels/slide39.xml.rels><?xml version="1.0" encoding="UTF-8" standalone="yes"?>
<Relationships xmlns="http://schemas.openxmlformats.org/package/2006/relationships"><Relationship Id="rId3" Type="http://schemas.openxmlformats.org/officeDocument/2006/relationships/customXml" Target="../ink/ink28.xml" /><Relationship Id="rId2" Type="http://schemas.openxmlformats.org/officeDocument/2006/relationships/image" Target="../media/image88.png" /><Relationship Id="rId1" Type="http://schemas.openxmlformats.org/officeDocument/2006/relationships/slideLayout" Target="../slideLayouts/slideLayout183.xml" /><Relationship Id="rId4" Type="http://schemas.openxmlformats.org/officeDocument/2006/relationships/image" Target="../media/image89.png"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5.xml" /></Relationships>
</file>

<file path=ppt/slides/_rels/slide40.xml.rels><?xml version="1.0" encoding="UTF-8" standalone="yes"?>
<Relationships xmlns="http://schemas.openxmlformats.org/package/2006/relationships"><Relationship Id="rId3" Type="http://schemas.openxmlformats.org/officeDocument/2006/relationships/customXml" Target="../ink/ink29.xml" /><Relationship Id="rId2" Type="http://schemas.openxmlformats.org/officeDocument/2006/relationships/image" Target="../media/image90.png" /><Relationship Id="rId1" Type="http://schemas.openxmlformats.org/officeDocument/2006/relationships/slideLayout" Target="../slideLayouts/slideLayout183.xml" /><Relationship Id="rId4" Type="http://schemas.openxmlformats.org/officeDocument/2006/relationships/image" Target="../media/image91.png" /></Relationships>
</file>

<file path=ppt/slides/_rels/slide41.xml.rels><?xml version="1.0" encoding="UTF-8" standalone="yes"?>
<Relationships xmlns="http://schemas.openxmlformats.org/package/2006/relationships"><Relationship Id="rId3" Type="http://schemas.openxmlformats.org/officeDocument/2006/relationships/image" Target="../media/image92.png" /><Relationship Id="rId2" Type="http://schemas.openxmlformats.org/officeDocument/2006/relationships/notesSlide" Target="../notesSlides/notesSlide17.xml" /><Relationship Id="rId1" Type="http://schemas.openxmlformats.org/officeDocument/2006/relationships/slideLayout" Target="../slideLayouts/slideLayout183.xml" /><Relationship Id="rId6" Type="http://schemas.openxmlformats.org/officeDocument/2006/relationships/image" Target="../media/image94.png" /><Relationship Id="rId5" Type="http://schemas.openxmlformats.org/officeDocument/2006/relationships/customXml" Target="../ink/ink30.xml" /><Relationship Id="rId4" Type="http://schemas.openxmlformats.org/officeDocument/2006/relationships/image" Target="../media/image93.png" /></Relationships>
</file>

<file path=ppt/slides/_rels/slide42.xml.rels><?xml version="1.0" encoding="UTF-8" standalone="yes"?>
<Relationships xmlns="http://schemas.openxmlformats.org/package/2006/relationships"><Relationship Id="rId8" Type="http://schemas.openxmlformats.org/officeDocument/2006/relationships/image" Target="../media/image101.png" /><Relationship Id="rId3" Type="http://schemas.openxmlformats.org/officeDocument/2006/relationships/image" Target="../media/image96.png" /><Relationship Id="rId7" Type="http://schemas.openxmlformats.org/officeDocument/2006/relationships/image" Target="../media/image100.png" /><Relationship Id="rId2" Type="http://schemas.openxmlformats.org/officeDocument/2006/relationships/image" Target="../media/image95.png" /><Relationship Id="rId1" Type="http://schemas.openxmlformats.org/officeDocument/2006/relationships/slideLayout" Target="../slideLayouts/slideLayout183.xml" /><Relationship Id="rId6" Type="http://schemas.openxmlformats.org/officeDocument/2006/relationships/image" Target="../media/image99.png" /><Relationship Id="rId5" Type="http://schemas.openxmlformats.org/officeDocument/2006/relationships/image" Target="../media/image98.png" /><Relationship Id="rId10" Type="http://schemas.openxmlformats.org/officeDocument/2006/relationships/image" Target="../media/image102.png" /><Relationship Id="rId4" Type="http://schemas.openxmlformats.org/officeDocument/2006/relationships/image" Target="../media/image97.png" /><Relationship Id="rId9" Type="http://schemas.openxmlformats.org/officeDocument/2006/relationships/customXml" Target="../ink/ink31.xml" /></Relationships>
</file>

<file path=ppt/slides/_rels/slide43.xml.rels><?xml version="1.0" encoding="UTF-8" standalone="yes"?>
<Relationships xmlns="http://schemas.openxmlformats.org/package/2006/relationships"><Relationship Id="rId3" Type="http://schemas.openxmlformats.org/officeDocument/2006/relationships/image" Target="../media/image103.png" /><Relationship Id="rId2" Type="http://schemas.openxmlformats.org/officeDocument/2006/relationships/notesSlide" Target="../notesSlides/notesSlide18.xml" /><Relationship Id="rId1" Type="http://schemas.openxmlformats.org/officeDocument/2006/relationships/slideLayout" Target="../slideLayouts/slideLayout183.xml" /><Relationship Id="rId6" Type="http://schemas.openxmlformats.org/officeDocument/2006/relationships/image" Target="../media/image105.png" /><Relationship Id="rId5" Type="http://schemas.openxmlformats.org/officeDocument/2006/relationships/customXml" Target="../ink/ink32.xml" /><Relationship Id="rId4" Type="http://schemas.openxmlformats.org/officeDocument/2006/relationships/image" Target="../media/image104.png" /></Relationships>
</file>

<file path=ppt/slides/_rels/slide44.xml.rels><?xml version="1.0" encoding="UTF-8" standalone="yes"?>
<Relationships xmlns="http://schemas.openxmlformats.org/package/2006/relationships"><Relationship Id="rId2" Type="http://schemas.openxmlformats.org/officeDocument/2006/relationships/image" Target="../media/image106.png" /><Relationship Id="rId1" Type="http://schemas.openxmlformats.org/officeDocument/2006/relationships/slideLayout" Target="../slideLayouts/slideLayout183.xml" /></Relationships>
</file>

<file path=ppt/slides/_rels/slide45.xml.rels><?xml version="1.0" encoding="UTF-8" standalone="yes"?>
<Relationships xmlns="http://schemas.openxmlformats.org/package/2006/relationships"><Relationship Id="rId3" Type="http://schemas.openxmlformats.org/officeDocument/2006/relationships/image" Target="../media/image108.emf" /><Relationship Id="rId2" Type="http://schemas.openxmlformats.org/officeDocument/2006/relationships/image" Target="../media/image107.png" /><Relationship Id="rId1" Type="http://schemas.openxmlformats.org/officeDocument/2006/relationships/slideLayout" Target="../slideLayouts/slideLayout183.xml" /><Relationship Id="rId5" Type="http://schemas.openxmlformats.org/officeDocument/2006/relationships/image" Target="../media/image109.png" /><Relationship Id="rId4" Type="http://schemas.openxmlformats.org/officeDocument/2006/relationships/customXml" Target="../ink/ink33.xml" /></Relationships>
</file>

<file path=ppt/slides/_rels/slide46.xml.rels><?xml version="1.0" encoding="UTF-8" standalone="yes"?>
<Relationships xmlns="http://schemas.openxmlformats.org/package/2006/relationships"><Relationship Id="rId2" Type="http://schemas.openxmlformats.org/officeDocument/2006/relationships/image" Target="../media/image110.png" /><Relationship Id="rId1" Type="http://schemas.openxmlformats.org/officeDocument/2006/relationships/slideLayout" Target="../slideLayouts/slideLayout183.xml" /></Relationships>
</file>

<file path=ppt/slides/_rels/slide47.xml.rels><?xml version="1.0" encoding="UTF-8" standalone="yes"?>
<Relationships xmlns="http://schemas.openxmlformats.org/package/2006/relationships"><Relationship Id="rId3" Type="http://schemas.openxmlformats.org/officeDocument/2006/relationships/customXml" Target="../ink/ink34.xml" /><Relationship Id="rId2" Type="http://schemas.openxmlformats.org/officeDocument/2006/relationships/image" Target="../media/image111.png" /><Relationship Id="rId1" Type="http://schemas.openxmlformats.org/officeDocument/2006/relationships/slideLayout" Target="../slideLayouts/slideLayout183.xml" /><Relationship Id="rId4" Type="http://schemas.openxmlformats.org/officeDocument/2006/relationships/image" Target="../media/image112.png" /></Relationships>
</file>

<file path=ppt/slides/_rels/slide48.xml.rels><?xml version="1.0" encoding="UTF-8" standalone="yes"?>
<Relationships xmlns="http://schemas.openxmlformats.org/package/2006/relationships"><Relationship Id="rId2" Type="http://schemas.openxmlformats.org/officeDocument/2006/relationships/image" Target="../media/image113.png" /><Relationship Id="rId1" Type="http://schemas.openxmlformats.org/officeDocument/2006/relationships/slideLayout" Target="../slideLayouts/slideLayout183.xml" /></Relationships>
</file>

<file path=ppt/slides/_rels/slide49.xml.rels><?xml version="1.0" encoding="UTF-8" standalone="yes"?>
<Relationships xmlns="http://schemas.openxmlformats.org/package/2006/relationships"><Relationship Id="rId2" Type="http://schemas.openxmlformats.org/officeDocument/2006/relationships/image" Target="../media/image114.png" /><Relationship Id="rId1" Type="http://schemas.openxmlformats.org/officeDocument/2006/relationships/slideLayout" Target="../slideLayouts/slideLayout183.xml" /></Relationships>
</file>

<file path=ppt/slides/_rels/slide5.xml.rels><?xml version="1.0" encoding="UTF-8" standalone="yes"?>
<Relationships xmlns="http://schemas.openxmlformats.org/package/2006/relationships"><Relationship Id="rId8" Type="http://schemas.openxmlformats.org/officeDocument/2006/relationships/image" Target="../media/image20.jpg" /><Relationship Id="rId3" Type="http://schemas.openxmlformats.org/officeDocument/2006/relationships/image" Target="../media/image15.jpg" /><Relationship Id="rId7" Type="http://schemas.openxmlformats.org/officeDocument/2006/relationships/image" Target="../media/image19.jpg" /><Relationship Id="rId2" Type="http://schemas.openxmlformats.org/officeDocument/2006/relationships/image" Target="../media/image14.jpg" /><Relationship Id="rId1" Type="http://schemas.openxmlformats.org/officeDocument/2006/relationships/slideLayout" Target="../slideLayouts/slideLayout183.xml" /><Relationship Id="rId6" Type="http://schemas.openxmlformats.org/officeDocument/2006/relationships/image" Target="../media/image18.jpg" /><Relationship Id="rId5" Type="http://schemas.openxmlformats.org/officeDocument/2006/relationships/image" Target="../media/image17.jpg" /><Relationship Id="rId10" Type="http://schemas.openxmlformats.org/officeDocument/2006/relationships/image" Target="../media/image21.png" /><Relationship Id="rId4" Type="http://schemas.openxmlformats.org/officeDocument/2006/relationships/image" Target="../media/image16.jpg" /><Relationship Id="rId9" Type="http://schemas.openxmlformats.org/officeDocument/2006/relationships/customXml" Target="../ink/ink1.xml" /></Relationships>
</file>

<file path=ppt/slides/_rels/slide50.xml.rels><?xml version="1.0" encoding="UTF-8" standalone="yes"?>
<Relationships xmlns="http://schemas.openxmlformats.org/package/2006/relationships"><Relationship Id="rId2" Type="http://schemas.openxmlformats.org/officeDocument/2006/relationships/image" Target="../media/image115.png" /><Relationship Id="rId1" Type="http://schemas.openxmlformats.org/officeDocument/2006/relationships/slideLayout" Target="../slideLayouts/slideLayout183.xml" /></Relationships>
</file>

<file path=ppt/slides/_rels/slide51.xml.rels><?xml version="1.0" encoding="UTF-8" standalone="yes"?>
<Relationships xmlns="http://schemas.openxmlformats.org/package/2006/relationships"><Relationship Id="rId2" Type="http://schemas.openxmlformats.org/officeDocument/2006/relationships/image" Target="../media/image116.png" /><Relationship Id="rId1" Type="http://schemas.openxmlformats.org/officeDocument/2006/relationships/slideLayout" Target="../slideLayouts/slideLayout183.xml" /></Relationships>
</file>

<file path=ppt/slides/_rels/slide52.xml.rels><?xml version="1.0" encoding="UTF-8" standalone="yes"?>
<Relationships xmlns="http://schemas.openxmlformats.org/package/2006/relationships"><Relationship Id="rId3" Type="http://schemas.openxmlformats.org/officeDocument/2006/relationships/customXml" Target="../ink/ink35.xml" /><Relationship Id="rId2" Type="http://schemas.openxmlformats.org/officeDocument/2006/relationships/image" Target="../media/image117.png" /><Relationship Id="rId1" Type="http://schemas.openxmlformats.org/officeDocument/2006/relationships/slideLayout" Target="../slideLayouts/slideLayout183.xml" /><Relationship Id="rId4" Type="http://schemas.openxmlformats.org/officeDocument/2006/relationships/image" Target="../media/image118.png" /></Relationships>
</file>

<file path=ppt/slides/_rels/slide53.xml.rels><?xml version="1.0" encoding="UTF-8" standalone="yes"?>
<Relationships xmlns="http://schemas.openxmlformats.org/package/2006/relationships"><Relationship Id="rId3" Type="http://schemas.openxmlformats.org/officeDocument/2006/relationships/image" Target="../media/image119.png" /><Relationship Id="rId2" Type="http://schemas.openxmlformats.org/officeDocument/2006/relationships/notesSlide" Target="../notesSlides/notesSlide19.xml" /><Relationship Id="rId1" Type="http://schemas.openxmlformats.org/officeDocument/2006/relationships/slideLayout" Target="../slideLayouts/slideLayout183.xml" /><Relationship Id="rId6" Type="http://schemas.openxmlformats.org/officeDocument/2006/relationships/image" Target="../media/image122.png" /><Relationship Id="rId5" Type="http://schemas.openxmlformats.org/officeDocument/2006/relationships/image" Target="../media/image121.png" /><Relationship Id="rId4" Type="http://schemas.openxmlformats.org/officeDocument/2006/relationships/image" Target="../media/image120.png" /></Relationships>
</file>

<file path=ppt/slides/_rels/slide54.xml.rels><?xml version="1.0" encoding="UTF-8" standalone="yes"?>
<Relationships xmlns="http://schemas.openxmlformats.org/package/2006/relationships"><Relationship Id="rId3" Type="http://schemas.openxmlformats.org/officeDocument/2006/relationships/image" Target="../media/image124.png" /><Relationship Id="rId2" Type="http://schemas.openxmlformats.org/officeDocument/2006/relationships/image" Target="../media/image123.png" /><Relationship Id="rId1" Type="http://schemas.openxmlformats.org/officeDocument/2006/relationships/slideLayout" Target="../slideLayouts/slideLayout183.xml" /></Relationships>
</file>

<file path=ppt/slides/_rels/slide55.xml.rels><?xml version="1.0" encoding="UTF-8" standalone="yes"?>
<Relationships xmlns="http://schemas.openxmlformats.org/package/2006/relationships"><Relationship Id="rId3" Type="http://schemas.openxmlformats.org/officeDocument/2006/relationships/image" Target="../media/image125.png" /><Relationship Id="rId2" Type="http://schemas.openxmlformats.org/officeDocument/2006/relationships/notesSlide" Target="../notesSlides/notesSlide20.xml" /><Relationship Id="rId1" Type="http://schemas.openxmlformats.org/officeDocument/2006/relationships/slideLayout" Target="../slideLayouts/slideLayout183.xml" /></Relationships>
</file>

<file path=ppt/slides/_rels/slide56.xml.rels><?xml version="1.0" encoding="UTF-8" standalone="yes"?>
<Relationships xmlns="http://schemas.openxmlformats.org/package/2006/relationships"><Relationship Id="rId2" Type="http://schemas.openxmlformats.org/officeDocument/2006/relationships/image" Target="../media/image124.png" /><Relationship Id="rId1" Type="http://schemas.openxmlformats.org/officeDocument/2006/relationships/slideLayout" Target="../slideLayouts/slideLayout183.xml" /></Relationships>
</file>

<file path=ppt/slides/_rels/slide57.xml.rels><?xml version="1.0" encoding="UTF-8" standalone="yes"?>
<Relationships xmlns="http://schemas.openxmlformats.org/package/2006/relationships"><Relationship Id="rId3" Type="http://schemas.openxmlformats.org/officeDocument/2006/relationships/image" Target="../media/image127.png" /><Relationship Id="rId7" Type="http://schemas.openxmlformats.org/officeDocument/2006/relationships/image" Target="../media/image131.png" /><Relationship Id="rId2" Type="http://schemas.openxmlformats.org/officeDocument/2006/relationships/image" Target="../media/image126.png" /><Relationship Id="rId1" Type="http://schemas.openxmlformats.org/officeDocument/2006/relationships/slideLayout" Target="../slideLayouts/slideLayout183.xml" /><Relationship Id="rId6" Type="http://schemas.openxmlformats.org/officeDocument/2006/relationships/image" Target="../media/image130.png" /><Relationship Id="rId5" Type="http://schemas.openxmlformats.org/officeDocument/2006/relationships/image" Target="../media/image129.png" /><Relationship Id="rId4" Type="http://schemas.openxmlformats.org/officeDocument/2006/relationships/image" Target="../media/image128.png" /></Relationships>
</file>

<file path=ppt/slides/_rels/slide58.xml.rels><?xml version="1.0" encoding="UTF-8" standalone="yes"?>
<Relationships xmlns="http://schemas.openxmlformats.org/package/2006/relationships"><Relationship Id="rId3" Type="http://schemas.openxmlformats.org/officeDocument/2006/relationships/image" Target="../media/image133.emf" /><Relationship Id="rId2" Type="http://schemas.openxmlformats.org/officeDocument/2006/relationships/image" Target="../media/image132.emf" /><Relationship Id="rId1" Type="http://schemas.openxmlformats.org/officeDocument/2006/relationships/slideLayout" Target="../slideLayouts/slideLayout126.xml" /></Relationships>
</file>

<file path=ppt/slides/_rels/slide59.xml.rels><?xml version="1.0" encoding="UTF-8" standalone="yes"?>
<Relationships xmlns="http://schemas.openxmlformats.org/package/2006/relationships"><Relationship Id="rId8" Type="http://schemas.openxmlformats.org/officeDocument/2006/relationships/image" Target="../media/image132.png" /><Relationship Id="rId3" Type="http://schemas.openxmlformats.org/officeDocument/2006/relationships/image" Target="../media/image132.emf" /><Relationship Id="rId7" Type="http://schemas.openxmlformats.org/officeDocument/2006/relationships/image" Target="../media/image136.emf" /><Relationship Id="rId2" Type="http://schemas.openxmlformats.org/officeDocument/2006/relationships/notesSlide" Target="../notesSlides/notesSlide21.xml" /><Relationship Id="rId1" Type="http://schemas.openxmlformats.org/officeDocument/2006/relationships/slideLayout" Target="../slideLayouts/slideLayout126.xml" /><Relationship Id="rId6" Type="http://schemas.openxmlformats.org/officeDocument/2006/relationships/image" Target="../media/image135.png" /><Relationship Id="rId5" Type="http://schemas.openxmlformats.org/officeDocument/2006/relationships/image" Target="../media/image134.png" /><Relationship Id="rId10" Type="http://schemas.openxmlformats.org/officeDocument/2006/relationships/image" Target="../media/image630.png" /><Relationship Id="rId4" Type="http://schemas.openxmlformats.org/officeDocument/2006/relationships/image" Target="../media/image133.emf" /><Relationship Id="rId9" Type="http://schemas.openxmlformats.org/officeDocument/2006/relationships/image" Target="../media/image137.pn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 /></Relationships>
</file>

<file path=ppt/slides/_rels/slide60.xml.rels><?xml version="1.0" encoding="UTF-8" standalone="yes"?>
<Relationships xmlns="http://schemas.openxmlformats.org/package/2006/relationships"><Relationship Id="rId8" Type="http://schemas.openxmlformats.org/officeDocument/2006/relationships/image" Target="../media/image137.png" /><Relationship Id="rId3" Type="http://schemas.openxmlformats.org/officeDocument/2006/relationships/image" Target="../media/image133.emf" /><Relationship Id="rId7" Type="http://schemas.openxmlformats.org/officeDocument/2006/relationships/image" Target="../media/image133.png" /><Relationship Id="rId2" Type="http://schemas.openxmlformats.org/officeDocument/2006/relationships/image" Target="../media/image132.emf" /><Relationship Id="rId1" Type="http://schemas.openxmlformats.org/officeDocument/2006/relationships/slideLayout" Target="../slideLayouts/slideLayout126.xml" /><Relationship Id="rId6" Type="http://schemas.openxmlformats.org/officeDocument/2006/relationships/image" Target="../media/image136.emf" /><Relationship Id="rId5" Type="http://schemas.openxmlformats.org/officeDocument/2006/relationships/image" Target="../media/image135.png" /><Relationship Id="rId4" Type="http://schemas.openxmlformats.org/officeDocument/2006/relationships/image" Target="../media/image134.pn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6.xml" /></Relationships>
</file>

<file path=ppt/slides/_rels/slide62.xml.rels><?xml version="1.0" encoding="UTF-8" standalone="yes"?>
<Relationships xmlns="http://schemas.openxmlformats.org/package/2006/relationships"><Relationship Id="rId3" Type="http://schemas.openxmlformats.org/officeDocument/2006/relationships/image" Target="../media/image133.emf" /><Relationship Id="rId2" Type="http://schemas.openxmlformats.org/officeDocument/2006/relationships/image" Target="../media/image132.emf" /><Relationship Id="rId1" Type="http://schemas.openxmlformats.org/officeDocument/2006/relationships/slideLayout" Target="../slideLayouts/slideLayout126.xml" /><Relationship Id="rId6" Type="http://schemas.openxmlformats.org/officeDocument/2006/relationships/image" Target="../media/image136.emf" /><Relationship Id="rId5" Type="http://schemas.openxmlformats.org/officeDocument/2006/relationships/image" Target="../media/image135.png" /><Relationship Id="rId4" Type="http://schemas.openxmlformats.org/officeDocument/2006/relationships/image" Target="../media/image134.png" /></Relationships>
</file>

<file path=ppt/slides/_rels/slide63.xml.rels><?xml version="1.0" encoding="UTF-8" standalone="yes"?>
<Relationships xmlns="http://schemas.openxmlformats.org/package/2006/relationships"><Relationship Id="rId3" Type="http://schemas.openxmlformats.org/officeDocument/2006/relationships/image" Target="../media/image133.emf" /><Relationship Id="rId2" Type="http://schemas.openxmlformats.org/officeDocument/2006/relationships/image" Target="../media/image132.emf" /><Relationship Id="rId1" Type="http://schemas.openxmlformats.org/officeDocument/2006/relationships/slideLayout" Target="../slideLayouts/slideLayout126.xml" /><Relationship Id="rId6" Type="http://schemas.openxmlformats.org/officeDocument/2006/relationships/image" Target="../media/image136.emf" /><Relationship Id="rId5" Type="http://schemas.openxmlformats.org/officeDocument/2006/relationships/image" Target="../media/image135.png" /><Relationship Id="rId4" Type="http://schemas.openxmlformats.org/officeDocument/2006/relationships/image" Target="../media/image134.png" /></Relationships>
</file>

<file path=ppt/slides/_rels/slide64.xml.rels><?xml version="1.0" encoding="UTF-8" standalone="yes"?>
<Relationships xmlns="http://schemas.openxmlformats.org/package/2006/relationships"><Relationship Id="rId3" Type="http://schemas.openxmlformats.org/officeDocument/2006/relationships/image" Target="../media/image127.png" /><Relationship Id="rId7" Type="http://schemas.openxmlformats.org/officeDocument/2006/relationships/image" Target="../media/image131.png" /><Relationship Id="rId2" Type="http://schemas.openxmlformats.org/officeDocument/2006/relationships/image" Target="../media/image126.png" /><Relationship Id="rId1" Type="http://schemas.openxmlformats.org/officeDocument/2006/relationships/slideLayout" Target="../slideLayouts/slideLayout128.xml" /><Relationship Id="rId6" Type="http://schemas.openxmlformats.org/officeDocument/2006/relationships/image" Target="../media/image130.png" /><Relationship Id="rId5" Type="http://schemas.openxmlformats.org/officeDocument/2006/relationships/image" Target="../media/image129.png" /><Relationship Id="rId4" Type="http://schemas.openxmlformats.org/officeDocument/2006/relationships/image" Target="../media/image128.png" /></Relationships>
</file>

<file path=ppt/slides/_rels/slide65.xml.rels><?xml version="1.0" encoding="UTF-8" standalone="yes"?>
<Relationships xmlns="http://schemas.openxmlformats.org/package/2006/relationships"><Relationship Id="rId8" Type="http://schemas.openxmlformats.org/officeDocument/2006/relationships/image" Target="../media/image660.png" /><Relationship Id="rId3" Type="http://schemas.openxmlformats.org/officeDocument/2006/relationships/image" Target="../media/image133.emf" /><Relationship Id="rId7" Type="http://schemas.openxmlformats.org/officeDocument/2006/relationships/image" Target="../media/image141.emf" /><Relationship Id="rId2" Type="http://schemas.openxmlformats.org/officeDocument/2006/relationships/image" Target="../media/image132.emf" /><Relationship Id="rId1" Type="http://schemas.openxmlformats.org/officeDocument/2006/relationships/slideLayout" Target="../slideLayouts/slideLayout126.xml" /><Relationship Id="rId6" Type="http://schemas.openxmlformats.org/officeDocument/2006/relationships/image" Target="../media/image140.emf" /><Relationship Id="rId5" Type="http://schemas.openxmlformats.org/officeDocument/2006/relationships/image" Target="../media/image139.png" /><Relationship Id="rId4" Type="http://schemas.openxmlformats.org/officeDocument/2006/relationships/image" Target="../media/image138.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6.xml" /></Relationships>
</file>

<file path=ppt/slides/_rels/slide67.xml.rels><?xml version="1.0" encoding="UTF-8" standalone="yes"?>
<Relationships xmlns="http://schemas.openxmlformats.org/package/2006/relationships"><Relationship Id="rId3" Type="http://schemas.openxmlformats.org/officeDocument/2006/relationships/image" Target="../media/image134.png" /><Relationship Id="rId2" Type="http://schemas.openxmlformats.org/officeDocument/2006/relationships/image" Target="../media/image132.emf" /><Relationship Id="rId1" Type="http://schemas.openxmlformats.org/officeDocument/2006/relationships/slideLayout" Target="../slideLayouts/slideLayout126.xml" /><Relationship Id="rId6" Type="http://schemas.openxmlformats.org/officeDocument/2006/relationships/image" Target="../media/image142.emf" /><Relationship Id="rId5" Type="http://schemas.openxmlformats.org/officeDocument/2006/relationships/image" Target="../media/image136.emf" /><Relationship Id="rId4" Type="http://schemas.openxmlformats.org/officeDocument/2006/relationships/image" Target="../media/image135.png" /></Relationships>
</file>

<file path=ppt/slides/_rels/slide68.xml.rels><?xml version="1.0" encoding="UTF-8" standalone="yes"?>
<Relationships xmlns="http://schemas.openxmlformats.org/package/2006/relationships"><Relationship Id="rId2" Type="http://schemas.openxmlformats.org/officeDocument/2006/relationships/image" Target="../media/image143.png" /><Relationship Id="rId1" Type="http://schemas.openxmlformats.org/officeDocument/2006/relationships/slideLayout" Target="../slideLayouts/slideLayout126.xml" /></Relationships>
</file>

<file path=ppt/slides/_rels/slide69.xml.rels><?xml version="1.0" encoding="UTF-8" standalone="yes"?>
<Relationships xmlns="http://schemas.openxmlformats.org/package/2006/relationships"><Relationship Id="rId2" Type="http://schemas.openxmlformats.org/officeDocument/2006/relationships/image" Target="../media/image144.png" /><Relationship Id="rId1" Type="http://schemas.openxmlformats.org/officeDocument/2006/relationships/slideLayout" Target="../slideLayouts/slideLayout126.xml" /></Relationships>
</file>

<file path=ppt/slides/_rels/slide7.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2.xml" /><Relationship Id="rId1" Type="http://schemas.openxmlformats.org/officeDocument/2006/relationships/slideLayout" Target="../slideLayouts/slideLayout4.xml" /><Relationship Id="rId6" Type="http://schemas.openxmlformats.org/officeDocument/2006/relationships/image" Target="../media/image24.png" /><Relationship Id="rId5" Type="http://schemas.openxmlformats.org/officeDocument/2006/relationships/customXml" Target="../ink/ink2.xml" /><Relationship Id="rId4" Type="http://schemas.openxmlformats.org/officeDocument/2006/relationships/image" Target="../media/image23.png" /></Relationships>
</file>

<file path=ppt/slides/_rels/slide70.xml.rels><?xml version="1.0" encoding="UTF-8" standalone="yes"?>
<Relationships xmlns="http://schemas.openxmlformats.org/package/2006/relationships"><Relationship Id="rId2" Type="http://schemas.openxmlformats.org/officeDocument/2006/relationships/hyperlink" Target="https://www.youtube.com/watch?v=TG6Bh-NFhA0" TargetMode="External" /><Relationship Id="rId1" Type="http://schemas.openxmlformats.org/officeDocument/2006/relationships/slideLayout" Target="../slideLayouts/slideLayout183.xml" /></Relationships>
</file>

<file path=ppt/slides/_rels/slide8.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3.xml" /><Relationship Id="rId1" Type="http://schemas.openxmlformats.org/officeDocument/2006/relationships/slideLayout" Target="../slideLayouts/slideLayout4.xml" /><Relationship Id="rId5" Type="http://schemas.openxmlformats.org/officeDocument/2006/relationships/image" Target="../media/image26.png" /><Relationship Id="rId4" Type="http://schemas.openxmlformats.org/officeDocument/2006/relationships/customXml" Target="../ink/ink3.xml" /></Relationships>
</file>

<file path=ppt/slides/_rels/slide9.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4.xml" /><Relationship Id="rId1" Type="http://schemas.openxmlformats.org/officeDocument/2006/relationships/slideLayout" Target="../slideLayouts/slideLayout4.xml" /><Relationship Id="rId5" Type="http://schemas.openxmlformats.org/officeDocument/2006/relationships/image" Target="../media/image28.png" /><Relationship Id="rId4" Type="http://schemas.openxmlformats.org/officeDocument/2006/relationships/customXml" Target="../ink/ink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99;p1"/>
          <p:cNvSpPr txBox="1"/>
          <p:nvPr/>
        </p:nvSpPr>
        <p:spPr>
          <a:xfrm>
            <a:off x="800100" y="3456720"/>
            <a:ext cx="7875900" cy="2060280"/>
          </a:xfrm>
          <a:prstGeom prst="rect">
            <a:avLst/>
          </a:prstGeom>
          <a:noFill/>
          <a:ln>
            <a:noFill/>
          </a:ln>
        </p:spPr>
        <p:txBody>
          <a:bodyPr spcFirstLastPara="1" wrap="square" lIns="91425" tIns="45700" rIns="91425" bIns="45700" anchor="ctr" anchorCtr="0">
            <a:noAutofit/>
          </a:bodyPr>
          <a:lstStyle/>
          <a:p>
            <a:pPr lvl="0" algn="ctr">
              <a:buSzPts val="2200"/>
            </a:pPr>
            <a:r>
              <a:rPr lang="en-IN" sz="3200" b="1" i="0" u="none" strike="noStrike" cap="none" dirty="0">
                <a:solidFill>
                  <a:srgbClr val="FFFFFF"/>
                </a:solidFill>
                <a:latin typeface="Calibri" panose="020F0502020204030204" pitchFamily="34" charset="0"/>
                <a:ea typeface="Times New Roman"/>
                <a:cs typeface="Calibri" panose="020F0502020204030204" pitchFamily="34" charset="0"/>
                <a:sym typeface="Times New Roman"/>
              </a:rPr>
              <a:t>Machine Learning</a:t>
            </a:r>
            <a:br>
              <a:rPr lang="en-IN" sz="3200" b="0" i="0" u="none" strike="noStrike" cap="none" dirty="0">
                <a:solidFill>
                  <a:srgbClr val="000000"/>
                </a:solidFill>
                <a:latin typeface="Calibri" panose="020F0502020204030204" pitchFamily="34" charset="0"/>
                <a:cs typeface="Calibri" panose="020F0502020204030204" pitchFamily="34" charset="0"/>
                <a:sym typeface="Arial"/>
              </a:rPr>
            </a:br>
            <a:r>
              <a:rPr lang="en-IN" sz="2400" b="1" dirty="0">
                <a:solidFill>
                  <a:srgbClr val="FFC000"/>
                </a:solidFill>
                <a:latin typeface="Calibri" panose="020F0502020204030204" pitchFamily="34" charset="0"/>
                <a:cs typeface="Calibri" panose="020F0502020204030204" pitchFamily="34" charset="0"/>
                <a:sym typeface="Times New Roman"/>
              </a:rPr>
              <a:t>AIML</a:t>
            </a:r>
            <a:r>
              <a:rPr lang="en-IN" sz="2400" b="1" dirty="0">
                <a:solidFill>
                  <a:srgbClr val="FFC000"/>
                </a:solidFill>
                <a:latin typeface="Calibri" panose="020F0502020204030204" pitchFamily="34" charset="0"/>
                <a:ea typeface="Times New Roman"/>
                <a:cs typeface="Calibri" panose="020F0502020204030204" pitchFamily="34" charset="0"/>
                <a:sym typeface="Times New Roman"/>
              </a:rPr>
              <a:t> CZG565</a:t>
            </a:r>
          </a:p>
          <a:p>
            <a:pPr lvl="0" algn="ctr">
              <a:buSzPts val="2200"/>
            </a:pPr>
            <a:r>
              <a:rPr lang="en-IN" sz="2400" b="1" dirty="0">
                <a:solidFill>
                  <a:srgbClr val="FFC000"/>
                </a:solidFill>
                <a:latin typeface="Calibri" panose="020F0502020204030204" pitchFamily="34" charset="0"/>
                <a:ea typeface="Times New Roman"/>
                <a:cs typeface="Calibri" panose="020F0502020204030204" pitchFamily="34" charset="0"/>
                <a:sym typeface="Times New Roman"/>
              </a:rPr>
              <a:t>Unsupervised Learning</a:t>
            </a:r>
          </a:p>
          <a:p>
            <a:pPr marL="0" marR="0" lvl="0" indent="0" algn="r" rtl="0">
              <a:lnSpc>
                <a:spcPct val="100000"/>
              </a:lnSpc>
              <a:spcBef>
                <a:spcPts val="0"/>
              </a:spcBef>
              <a:spcAft>
                <a:spcPts val="0"/>
              </a:spcAft>
              <a:buClr>
                <a:srgbClr val="000000"/>
              </a:buClr>
              <a:buSzPts val="2200"/>
              <a:buFont typeface="Arial"/>
              <a:buNone/>
            </a:pPr>
            <a:endParaRPr sz="3200" b="0" i="0"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9" name="Google Shape;200;p1"/>
          <p:cNvSpPr txBox="1"/>
          <p:nvPr/>
        </p:nvSpPr>
        <p:spPr>
          <a:xfrm>
            <a:off x="2267640" y="5410080"/>
            <a:ext cx="6266160" cy="533160"/>
          </a:xfrm>
          <a:prstGeom prst="rect">
            <a:avLst/>
          </a:prstGeom>
          <a:noFill/>
          <a:ln>
            <a:noFill/>
          </a:ln>
        </p:spPr>
        <p:txBody>
          <a:bodyPr spcFirstLastPara="1" wrap="square" lIns="91425" tIns="45700" rIns="91425" bIns="45700" anchor="b" anchorCtr="0">
            <a:noAutofit/>
          </a:bodyPr>
          <a:lstStyle/>
          <a:p>
            <a:pPr lvl="0" algn="r" fontAlgn="auto">
              <a:spcBef>
                <a:spcPts val="0"/>
              </a:spcBef>
              <a:spcAft>
                <a:spcPts val="0"/>
              </a:spcAft>
              <a:buClr>
                <a:srgbClr val="000000"/>
              </a:buClr>
              <a:defRPr/>
            </a:pPr>
            <a:r>
              <a:rPr lang="en-US" sz="1800" kern="0" dirty="0">
                <a:solidFill>
                  <a:srgbClr val="FF9900"/>
                </a:solidFill>
                <a:latin typeface="Calibri"/>
                <a:ea typeface="Calibri"/>
                <a:cs typeface="Calibri"/>
                <a:sym typeface="Calibri"/>
              </a:rPr>
              <a:t>Course Faculty of </a:t>
            </a:r>
            <a:r>
              <a:rPr lang="en-US" sz="1800" kern="0" dirty="0" err="1">
                <a:solidFill>
                  <a:srgbClr val="FF9900"/>
                </a:solidFill>
                <a:latin typeface="Calibri"/>
                <a:ea typeface="Calibri"/>
                <a:cs typeface="Calibri"/>
                <a:sym typeface="Calibri"/>
              </a:rPr>
              <a:t>M.Tech</a:t>
            </a:r>
            <a:r>
              <a:rPr lang="en-US" sz="1800" kern="0" dirty="0">
                <a:solidFill>
                  <a:srgbClr val="FF9900"/>
                </a:solidFill>
                <a:latin typeface="Calibri"/>
                <a:ea typeface="Calibri"/>
                <a:cs typeface="Calibri"/>
                <a:sym typeface="Calibri"/>
              </a:rPr>
              <a:t> Cluster</a:t>
            </a:r>
            <a:endParaRPr lang="en-US" kern="0" dirty="0">
              <a:solidFill>
                <a:srgbClr val="000000"/>
              </a:solidFill>
              <a:latin typeface="Tahoma"/>
              <a:ea typeface="Tahoma"/>
              <a:cs typeface="Tahoma"/>
              <a:sym typeface="Tahoma"/>
            </a:endParaRPr>
          </a:p>
          <a:p>
            <a:pPr lvl="0" algn="r" fontAlgn="auto">
              <a:spcBef>
                <a:spcPts val="0"/>
              </a:spcBef>
              <a:spcAft>
                <a:spcPts val="0"/>
              </a:spcAft>
              <a:buClr>
                <a:srgbClr val="000000"/>
              </a:buClr>
              <a:defRPr/>
            </a:pPr>
            <a:r>
              <a:rPr lang="en-US" sz="1800" kern="0" dirty="0">
                <a:solidFill>
                  <a:srgbClr val="FF9900"/>
                </a:solidFill>
                <a:latin typeface="Calibri"/>
                <a:ea typeface="Calibri"/>
                <a:cs typeface="Calibri"/>
                <a:sym typeface="Calibri"/>
              </a:rPr>
              <a:t>BITS – CSIS - WILP</a:t>
            </a:r>
            <a:endParaRPr lang="en-US" kern="0" dirty="0">
              <a:solidFill>
                <a:srgbClr val="000000"/>
              </a:solidFill>
              <a:latin typeface="Tahoma"/>
              <a:ea typeface="Tahoma"/>
              <a:cs typeface="Tahoma"/>
              <a:sym typeface="Tahoma"/>
            </a:endParaRPr>
          </a:p>
        </p:txBody>
      </p:sp>
    </p:spTree>
    <p:extLst>
      <p:ext uri="{BB962C8B-B14F-4D97-AF65-F5344CB8AC3E}">
        <p14:creationId xmlns:p14="http://schemas.microsoft.com/office/powerpoint/2010/main" val="1338146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Google Shape;147;g793496eff7_0_135"/>
          <p:cNvSpPr>
            <a:spLocks noGrp="1"/>
          </p:cNvSpPr>
          <p:nvPr>
            <p:ph idx="1"/>
          </p:nvPr>
        </p:nvSpPr>
        <p:spPr>
          <a:xfrm>
            <a:off x="304800" y="1493838"/>
            <a:ext cx="8229600" cy="4525962"/>
          </a:xfrm>
        </p:spPr>
        <p:txBody>
          <a:bodyPr lIns="68569" tIns="34275" rIns="68569" bIns="34275"/>
          <a:lstStyle/>
          <a:p>
            <a:pPr marL="0" indent="0" fontAlgn="base">
              <a:spcAft>
                <a:spcPct val="0"/>
              </a:spcAft>
            </a:pPr>
            <a:r>
              <a:rPr lang="en-US" altLang="en-US" sz="1500" u="sng"/>
              <a:t>A sample E-Step</a:t>
            </a:r>
          </a:p>
        </p:txBody>
      </p:sp>
      <p:sp>
        <p:nvSpPr>
          <p:cNvPr id="148" name="Google Shape;148;g793496eff7_0_135"/>
          <p:cNvSpPr txBox="1">
            <a:spLocks noGrp="1"/>
          </p:cNvSpPr>
          <p:nvPr>
            <p:ph sz="quarter" idx="10"/>
          </p:nvPr>
        </p:nvSpPr>
        <p:spPr>
          <a:xfrm>
            <a:off x="304800" y="428625"/>
            <a:ext cx="6324600" cy="1143000"/>
          </a:xfrm>
        </p:spPr>
        <p:txBody>
          <a:bodyPr spcFirstLastPara="1" lIns="68569" tIns="34275" rIns="68569" bIns="34275" anchor="t">
            <a:noAutofit/>
          </a:bodyPr>
          <a:lstStyle/>
          <a:p>
            <a:pPr indent="0">
              <a:defRPr/>
            </a:pPr>
            <a:endParaRPr sz="1800"/>
          </a:p>
          <a:p>
            <a:pPr indent="0">
              <a:defRPr/>
            </a:pPr>
            <a:endParaRPr sz="1800"/>
          </a:p>
        </p:txBody>
      </p:sp>
      <p:sp>
        <p:nvSpPr>
          <p:cNvPr id="146" name="Google Shape;146;g793496eff7_0_135"/>
          <p:cNvSpPr txBox="1">
            <a:spLocks noGrp="1"/>
          </p:cNvSpPr>
          <p:nvPr>
            <p:ph type="title" idx="4294967295"/>
          </p:nvPr>
        </p:nvSpPr>
        <p:spPr>
          <a:xfrm>
            <a:off x="76200" y="712788"/>
            <a:ext cx="6991350" cy="573087"/>
          </a:xfrm>
        </p:spPr>
        <p:txBody>
          <a:bodyPr spcFirstLastPara="1" wrap="square" lIns="68569" tIns="34275" rIns="68569" bIns="34275" anchorCtr="0">
            <a:noAutofit/>
          </a:bodyPr>
          <a:lstStyle/>
          <a:p>
            <a:pPr>
              <a:defRPr/>
            </a:pPr>
            <a:r>
              <a:rPr lang="en-US" sz="3600" dirty="0">
                <a:latin typeface="Times New Roman" panose="02020603050405020304" pitchFamily="18" charset="0"/>
                <a:cs typeface="Times New Roman" panose="02020603050405020304" pitchFamily="18" charset="0"/>
              </a:rPr>
              <a:t>K-Means Algorithm</a:t>
            </a:r>
            <a:endParaRPr sz="3600" dirty="0">
              <a:latin typeface="Times New Roman" panose="02020603050405020304" pitchFamily="18" charset="0"/>
              <a:cs typeface="Times New Roman" panose="02020603050405020304" pitchFamily="18" charset="0"/>
            </a:endParaRPr>
          </a:p>
        </p:txBody>
      </p:sp>
      <p:pic>
        <p:nvPicPr>
          <p:cNvPr id="87045" name="Google Shape;149;g793496eff7_0_135"/>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550" y="2125663"/>
            <a:ext cx="3232150"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A89DF3A9-4976-8A10-C624-AA7857B45230}"/>
                  </a:ext>
                </a:extLst>
              </p14:cNvPr>
              <p14:cNvContentPartPr/>
              <p14:nvPr/>
            </p14:nvContentPartPr>
            <p14:xfrm>
              <a:off x="4646880" y="2520360"/>
              <a:ext cx="3382920" cy="1722960"/>
            </p14:xfrm>
          </p:contentPart>
        </mc:Choice>
        <mc:Fallback>
          <p:pic>
            <p:nvPicPr>
              <p:cNvPr id="2" name="Ink 1">
                <a:extLst>
                  <a:ext uri="{FF2B5EF4-FFF2-40B4-BE49-F238E27FC236}">
                    <a16:creationId xmlns:a16="http://schemas.microsoft.com/office/drawing/2014/main" id="{A89DF3A9-4976-8A10-C624-AA7857B45230}"/>
                  </a:ext>
                </a:extLst>
              </p:cNvPr>
              <p:cNvPicPr/>
              <p:nvPr/>
            </p:nvPicPr>
            <p:blipFill>
              <a:blip r:embed="rId5"/>
              <a:stretch>
                <a:fillRect/>
              </a:stretch>
            </p:blipFill>
            <p:spPr>
              <a:xfrm>
                <a:off x="4637520" y="2511000"/>
                <a:ext cx="3401640" cy="1741680"/>
              </a:xfrm>
              <a:prstGeom prst="rect">
                <a:avLst/>
              </a:prstGeom>
            </p:spPr>
          </p:pic>
        </mc:Fallback>
      </mc:AlternateContent>
    </p:spTree>
    <p:extLst>
      <p:ext uri="{BB962C8B-B14F-4D97-AF65-F5344CB8AC3E}">
        <p14:creationId xmlns:p14="http://schemas.microsoft.com/office/powerpoint/2010/main" val="2301257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Google Shape;155;g793496eff7_0_142"/>
          <p:cNvSpPr>
            <a:spLocks noGrp="1"/>
          </p:cNvSpPr>
          <p:nvPr>
            <p:ph idx="1"/>
          </p:nvPr>
        </p:nvSpPr>
        <p:spPr>
          <a:xfrm>
            <a:off x="336550" y="1524000"/>
            <a:ext cx="8229600" cy="4525963"/>
          </a:xfrm>
        </p:spPr>
        <p:txBody>
          <a:bodyPr lIns="68569" tIns="34275" rIns="68569" bIns="34275"/>
          <a:lstStyle/>
          <a:p>
            <a:pPr marL="0" indent="0" fontAlgn="base">
              <a:spcAft>
                <a:spcPct val="0"/>
              </a:spcAft>
            </a:pPr>
            <a:r>
              <a:rPr lang="en-US" altLang="en-US" sz="1800" u="sng"/>
              <a:t>E-Step:</a:t>
            </a:r>
          </a:p>
          <a:p>
            <a:pPr marL="0" indent="0" fontAlgn="base">
              <a:spcAft>
                <a:spcPct val="0"/>
              </a:spcAft>
            </a:pPr>
            <a:endParaRPr lang="en-US" altLang="en-US" sz="1800"/>
          </a:p>
          <a:p>
            <a:pPr marL="0" indent="0" fontAlgn="base">
              <a:spcAft>
                <a:spcPct val="0"/>
              </a:spcAft>
            </a:pPr>
            <a:r>
              <a:rPr lang="en-US" altLang="en-US" sz="1800"/>
              <a:t>For all x</a:t>
            </a:r>
            <a:r>
              <a:rPr lang="en-US" altLang="en-US" sz="1800" baseline="-25000"/>
              <a:t>t</a:t>
            </a:r>
            <a:r>
              <a:rPr lang="en-US" altLang="en-US" sz="1800"/>
              <a:t> ∊ X:</a:t>
            </a:r>
          </a:p>
          <a:p>
            <a:pPr marL="0" indent="0" fontAlgn="base">
              <a:spcAft>
                <a:spcPct val="0"/>
              </a:spcAft>
            </a:pPr>
            <a:r>
              <a:rPr lang="en-US" altLang="en-US" sz="1800"/>
              <a:t>	</a:t>
            </a:r>
          </a:p>
        </p:txBody>
      </p:sp>
      <p:sp>
        <p:nvSpPr>
          <p:cNvPr id="154" name="Google Shape;154;g793496eff7_0_142"/>
          <p:cNvSpPr txBox="1">
            <a:spLocks noGrp="1"/>
          </p:cNvSpPr>
          <p:nvPr>
            <p:ph type="title" idx="4294967295"/>
          </p:nvPr>
        </p:nvSpPr>
        <p:spPr>
          <a:xfrm>
            <a:off x="98425" y="685800"/>
            <a:ext cx="6991350" cy="573088"/>
          </a:xfrm>
        </p:spPr>
        <p:txBody>
          <a:bodyPr spcFirstLastPara="1" wrap="square" lIns="68569" tIns="34275" rIns="68569" bIns="34275" anchorCtr="0">
            <a:noAutofit/>
          </a:bodyPr>
          <a:lstStyle/>
          <a:p>
            <a:pPr>
              <a:defRPr/>
            </a:pPr>
            <a:r>
              <a:rPr lang="en-US" sz="3600" dirty="0">
                <a:latin typeface="Times New Roman" panose="02020603050405020304" pitchFamily="18" charset="0"/>
                <a:cs typeface="Times New Roman" panose="02020603050405020304" pitchFamily="18" charset="0"/>
              </a:rPr>
              <a:t>K-Means Algorithm</a:t>
            </a:r>
            <a:endParaRPr sz="3600" dirty="0">
              <a:latin typeface="Times New Roman" panose="02020603050405020304" pitchFamily="18" charset="0"/>
              <a:cs typeface="Times New Roman" panose="02020603050405020304" pitchFamily="18" charset="0"/>
            </a:endParaRPr>
          </a:p>
        </p:txBody>
      </p:sp>
      <p:pic>
        <p:nvPicPr>
          <p:cNvPr id="89092" name="Google Shape;157;g793496eff7_0_14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550" y="2125663"/>
            <a:ext cx="3232150"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Google Shape;158;g793496eff7_0_14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 y="2990850"/>
            <a:ext cx="32321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06A9A5FE-A3C8-E9E1-1080-1C59D0BF9DEF}"/>
                  </a:ext>
                </a:extLst>
              </p14:cNvPr>
              <p14:cNvContentPartPr/>
              <p14:nvPr/>
            </p14:nvContentPartPr>
            <p14:xfrm>
              <a:off x="6512040" y="2661840"/>
              <a:ext cx="1878120" cy="1757520"/>
            </p14:xfrm>
          </p:contentPart>
        </mc:Choice>
        <mc:Fallback>
          <p:pic>
            <p:nvPicPr>
              <p:cNvPr id="2" name="Ink 1">
                <a:extLst>
                  <a:ext uri="{FF2B5EF4-FFF2-40B4-BE49-F238E27FC236}">
                    <a16:creationId xmlns:a16="http://schemas.microsoft.com/office/drawing/2014/main" id="{06A9A5FE-A3C8-E9E1-1080-1C59D0BF9DEF}"/>
                  </a:ext>
                </a:extLst>
              </p:cNvPr>
              <p:cNvPicPr/>
              <p:nvPr/>
            </p:nvPicPr>
            <p:blipFill>
              <a:blip r:embed="rId6"/>
              <a:stretch>
                <a:fillRect/>
              </a:stretch>
            </p:blipFill>
            <p:spPr>
              <a:xfrm>
                <a:off x="6502680" y="2652480"/>
                <a:ext cx="1896840" cy="1776240"/>
              </a:xfrm>
              <a:prstGeom prst="rect">
                <a:avLst/>
              </a:prstGeom>
            </p:spPr>
          </p:pic>
        </mc:Fallback>
      </mc:AlternateContent>
    </p:spTree>
    <p:extLst>
      <p:ext uri="{BB962C8B-B14F-4D97-AF65-F5344CB8AC3E}">
        <p14:creationId xmlns:p14="http://schemas.microsoft.com/office/powerpoint/2010/main" val="3349553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Google Shape;164;g793496eff7_0_216"/>
          <p:cNvSpPr txBox="1">
            <a:spLocks noGrp="1"/>
          </p:cNvSpPr>
          <p:nvPr>
            <p:ph idx="1"/>
          </p:nvPr>
        </p:nvSpPr>
        <p:spPr>
          <a:xfrm>
            <a:off x="304800" y="1493838"/>
            <a:ext cx="8229600" cy="4525962"/>
          </a:xfrm>
        </p:spPr>
        <p:txBody>
          <a:bodyPr spcFirstLastPara="1" lIns="68569" tIns="34275" rIns="68569" bIns="34275">
            <a:noAutofit/>
          </a:bodyPr>
          <a:lstStyle/>
          <a:p>
            <a:pPr marL="685800" indent="342900">
              <a:defRPr/>
            </a:pPr>
            <a:endParaRPr sz="1500"/>
          </a:p>
          <a:p>
            <a:pPr marL="0" indent="342900">
              <a:defRPr/>
            </a:pPr>
            <a:r>
              <a:rPr lang="en-US" sz="1500"/>
              <a:t>	</a:t>
            </a:r>
            <a:endParaRPr sz="1500"/>
          </a:p>
          <a:p>
            <a:pPr marL="0" indent="342900">
              <a:defRPr/>
            </a:pPr>
            <a:endParaRPr sz="1500"/>
          </a:p>
          <a:p>
            <a:pPr marL="0" indent="0">
              <a:defRPr/>
            </a:pPr>
            <a:endParaRPr sz="1500"/>
          </a:p>
          <a:p>
            <a:pPr marL="0" indent="0">
              <a:defRPr/>
            </a:pPr>
            <a:endParaRPr sz="1500"/>
          </a:p>
        </p:txBody>
      </p:sp>
      <p:sp>
        <p:nvSpPr>
          <p:cNvPr id="165" name="Google Shape;165;g793496eff7_0_216"/>
          <p:cNvSpPr txBox="1">
            <a:spLocks noGrp="1"/>
          </p:cNvSpPr>
          <p:nvPr>
            <p:ph sz="quarter" idx="10"/>
          </p:nvPr>
        </p:nvSpPr>
        <p:spPr>
          <a:xfrm>
            <a:off x="304800" y="428625"/>
            <a:ext cx="6324600" cy="1143000"/>
          </a:xfrm>
        </p:spPr>
        <p:txBody>
          <a:bodyPr spcFirstLastPara="1" lIns="68569" tIns="34275" rIns="68569" bIns="34275" anchor="t">
            <a:noAutofit/>
          </a:bodyPr>
          <a:lstStyle/>
          <a:p>
            <a:pPr indent="0">
              <a:defRPr/>
            </a:pPr>
            <a:endParaRPr sz="1800"/>
          </a:p>
          <a:p>
            <a:pPr indent="0">
              <a:defRPr/>
            </a:pPr>
            <a:endParaRPr sz="1800"/>
          </a:p>
        </p:txBody>
      </p:sp>
      <p:sp>
        <p:nvSpPr>
          <p:cNvPr id="163" name="Google Shape;163;g793496eff7_0_216"/>
          <p:cNvSpPr txBox="1">
            <a:spLocks noGrp="1"/>
          </p:cNvSpPr>
          <p:nvPr>
            <p:ph type="title" idx="4294967295"/>
          </p:nvPr>
        </p:nvSpPr>
        <p:spPr>
          <a:xfrm>
            <a:off x="152400" y="688975"/>
            <a:ext cx="6991350" cy="573088"/>
          </a:xfrm>
        </p:spPr>
        <p:txBody>
          <a:bodyPr spcFirstLastPara="1" wrap="square" lIns="68569" tIns="34275" rIns="68569" bIns="34275" anchorCtr="0">
            <a:noAutofit/>
          </a:bodyPr>
          <a:lstStyle/>
          <a:p>
            <a:pPr>
              <a:defRPr/>
            </a:pPr>
            <a:r>
              <a:rPr lang="en-US" sz="3600" dirty="0">
                <a:latin typeface="Times New Roman" panose="02020603050405020304" pitchFamily="18" charset="0"/>
                <a:cs typeface="Times New Roman" panose="02020603050405020304" pitchFamily="18" charset="0"/>
              </a:rPr>
              <a:t>K-Means Algorithm</a:t>
            </a:r>
            <a:endParaRPr sz="3600" dirty="0">
              <a:latin typeface="Times New Roman" panose="02020603050405020304" pitchFamily="18" charset="0"/>
              <a:cs typeface="Times New Roman" panose="02020603050405020304" pitchFamily="18" charset="0"/>
            </a:endParaRPr>
          </a:p>
        </p:txBody>
      </p:sp>
      <p:pic>
        <p:nvPicPr>
          <p:cNvPr id="91141" name="Google Shape;166;g793496eff7_0_216"/>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50" y="3149600"/>
            <a:ext cx="15859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2" name="Google Shape;167;g793496eff7_0_21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7550" y="2125663"/>
            <a:ext cx="3232150"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3" name="Google Shape;168;g793496eff7_0_216"/>
          <p:cNvSpPr txBox="1">
            <a:spLocks noChangeArrowheads="1"/>
          </p:cNvSpPr>
          <p:nvPr/>
        </p:nvSpPr>
        <p:spPr bwMode="auto">
          <a:xfrm>
            <a:off x="285750" y="2114550"/>
            <a:ext cx="3232150"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9" tIns="68569" rIns="68569" bIns="68569"/>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nSpc>
                <a:spcPct val="90000"/>
              </a:lnSpc>
              <a:spcBef>
                <a:spcPts val="750"/>
              </a:spcBef>
              <a:buClr>
                <a:srgbClr val="000000"/>
              </a:buClr>
              <a:buSzPts val="2000"/>
              <a:buFontTx/>
              <a:buNone/>
            </a:pPr>
            <a:r>
              <a:rPr lang="en-US" altLang="en-US" sz="1600" u="sng">
                <a:solidFill>
                  <a:srgbClr val="000000"/>
                </a:solidFill>
                <a:latin typeface="Times New Roman" panose="02020603050405020304" pitchFamily="18" charset="0"/>
                <a:ea typeface="Helvetica Neue" charset="0"/>
                <a:cs typeface="Times New Roman" panose="02020603050405020304" pitchFamily="18" charset="0"/>
                <a:sym typeface="Helvetica Neue" charset="0"/>
              </a:rPr>
              <a:t>M-Step:</a:t>
            </a:r>
          </a:p>
          <a:p>
            <a:pPr>
              <a:lnSpc>
                <a:spcPct val="90000"/>
              </a:lnSpc>
              <a:spcBef>
                <a:spcPts val="750"/>
              </a:spcBef>
              <a:buClr>
                <a:srgbClr val="000000"/>
              </a:buClr>
              <a:buSzPts val="2000"/>
              <a:buFontTx/>
              <a:buNone/>
            </a:pPr>
            <a:endParaRPr lang="en-US" altLang="en-US" sz="1600" u="sng">
              <a:solidFill>
                <a:srgbClr val="000000"/>
              </a:solidFill>
              <a:latin typeface="Times New Roman" panose="02020603050405020304" pitchFamily="18" charset="0"/>
              <a:ea typeface="Helvetica Neue" charset="0"/>
              <a:cs typeface="Times New Roman" panose="02020603050405020304" pitchFamily="18" charset="0"/>
              <a:sym typeface="Helvetica Neue" charset="0"/>
            </a:endParaRPr>
          </a:p>
          <a:p>
            <a:pPr>
              <a:lnSpc>
                <a:spcPct val="90000"/>
              </a:lnSpc>
              <a:spcBef>
                <a:spcPts val="750"/>
              </a:spcBef>
              <a:buClr>
                <a:srgbClr val="000000"/>
              </a:buClr>
              <a:buSzPts val="2000"/>
              <a:buFontTx/>
              <a:buNone/>
            </a:pPr>
            <a:r>
              <a:rPr lang="en-US" altLang="en-US" sz="1600">
                <a:solidFill>
                  <a:srgbClr val="000000"/>
                </a:solidFill>
                <a:latin typeface="Times New Roman" panose="02020603050405020304" pitchFamily="18" charset="0"/>
                <a:ea typeface="Helvetica Neue" charset="0"/>
                <a:cs typeface="Times New Roman" panose="02020603050405020304" pitchFamily="18" charset="0"/>
                <a:sym typeface="Helvetica Neue" charset="0"/>
              </a:rPr>
              <a:t>For all 𝜇</a:t>
            </a:r>
            <a:r>
              <a:rPr lang="en-US" altLang="en-US" sz="1600" baseline="-25000">
                <a:solidFill>
                  <a:srgbClr val="000000"/>
                </a:solidFill>
                <a:latin typeface="Times New Roman" panose="02020603050405020304" pitchFamily="18" charset="0"/>
                <a:ea typeface="Helvetica Neue" charset="0"/>
                <a:cs typeface="Times New Roman" panose="02020603050405020304" pitchFamily="18" charset="0"/>
                <a:sym typeface="Helvetica Neue" charset="0"/>
              </a:rPr>
              <a:t>k</a:t>
            </a:r>
            <a:r>
              <a:rPr lang="en-US" altLang="en-US" sz="1600">
                <a:solidFill>
                  <a:srgbClr val="000000"/>
                </a:solidFill>
                <a:latin typeface="Times New Roman" panose="02020603050405020304" pitchFamily="18" charset="0"/>
                <a:ea typeface="Helvetica Neue" charset="0"/>
                <a:cs typeface="Times New Roman" panose="02020603050405020304" pitchFamily="18" charset="0"/>
                <a:sym typeface="Helvetica Neue" charset="0"/>
              </a:rPr>
              <a:t>[where  k = 1,2,...,K ] :</a:t>
            </a:r>
          </a:p>
          <a:p>
            <a:pPr>
              <a:lnSpc>
                <a:spcPct val="90000"/>
              </a:lnSpc>
              <a:spcBef>
                <a:spcPts val="750"/>
              </a:spcBef>
              <a:buClr>
                <a:srgbClr val="000000"/>
              </a:buClr>
              <a:buSzPts val="2000"/>
              <a:buFontTx/>
              <a:buNone/>
            </a:pPr>
            <a:endParaRPr lang="en-US" altLang="en-US" sz="1600">
              <a:solidFill>
                <a:srgbClr val="000000"/>
              </a:solidFill>
              <a:latin typeface="Times New Roman" panose="02020603050405020304" pitchFamily="18" charset="0"/>
              <a:ea typeface="Helvetica Neue" charset="0"/>
              <a:cs typeface="Times New Roman" panose="02020603050405020304" pitchFamily="18" charset="0"/>
              <a:sym typeface="Helvetica Neue" charset="0"/>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E220E430-D824-3464-F7A9-481FB0086E19}"/>
                  </a:ext>
                </a:extLst>
              </p14:cNvPr>
              <p14:cNvContentPartPr/>
              <p14:nvPr/>
            </p14:nvContentPartPr>
            <p14:xfrm>
              <a:off x="720360" y="1234440"/>
              <a:ext cx="7730280" cy="4033800"/>
            </p14:xfrm>
          </p:contentPart>
        </mc:Choice>
        <mc:Fallback>
          <p:pic>
            <p:nvPicPr>
              <p:cNvPr id="2" name="Ink 1">
                <a:extLst>
                  <a:ext uri="{FF2B5EF4-FFF2-40B4-BE49-F238E27FC236}">
                    <a16:creationId xmlns:a16="http://schemas.microsoft.com/office/drawing/2014/main" id="{E220E430-D824-3464-F7A9-481FB0086E19}"/>
                  </a:ext>
                </a:extLst>
              </p:cNvPr>
              <p:cNvPicPr/>
              <p:nvPr/>
            </p:nvPicPr>
            <p:blipFill>
              <a:blip r:embed="rId6"/>
              <a:stretch>
                <a:fillRect/>
              </a:stretch>
            </p:blipFill>
            <p:spPr>
              <a:xfrm>
                <a:off x="711000" y="1225080"/>
                <a:ext cx="7749000" cy="4052520"/>
              </a:xfrm>
              <a:prstGeom prst="rect">
                <a:avLst/>
              </a:prstGeom>
            </p:spPr>
          </p:pic>
        </mc:Fallback>
      </mc:AlternateContent>
    </p:spTree>
    <p:extLst>
      <p:ext uri="{BB962C8B-B14F-4D97-AF65-F5344CB8AC3E}">
        <p14:creationId xmlns:p14="http://schemas.microsoft.com/office/powerpoint/2010/main" val="3889712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Google Shape;174;g793496eff7_0_225"/>
          <p:cNvSpPr txBox="1">
            <a:spLocks noGrp="1"/>
          </p:cNvSpPr>
          <p:nvPr>
            <p:ph idx="1"/>
          </p:nvPr>
        </p:nvSpPr>
        <p:spPr>
          <a:xfrm>
            <a:off x="304800" y="1493838"/>
            <a:ext cx="8229600" cy="4525962"/>
          </a:xfrm>
        </p:spPr>
        <p:txBody>
          <a:bodyPr spcFirstLastPara="1" lIns="68569" tIns="34275" rIns="68569" bIns="34275">
            <a:noAutofit/>
          </a:bodyPr>
          <a:lstStyle/>
          <a:p>
            <a:pPr marL="685800" indent="342900">
              <a:defRPr/>
            </a:pPr>
            <a:endParaRPr sz="1500"/>
          </a:p>
          <a:p>
            <a:pPr marL="0" indent="342900">
              <a:defRPr/>
            </a:pPr>
            <a:r>
              <a:rPr lang="en-US" sz="1500"/>
              <a:t>	</a:t>
            </a:r>
            <a:endParaRPr sz="1500"/>
          </a:p>
          <a:p>
            <a:pPr marL="0" indent="342900">
              <a:defRPr/>
            </a:pPr>
            <a:endParaRPr sz="1500"/>
          </a:p>
          <a:p>
            <a:pPr marL="0" indent="0">
              <a:defRPr/>
            </a:pPr>
            <a:endParaRPr sz="1500"/>
          </a:p>
          <a:p>
            <a:pPr marL="0" indent="0">
              <a:defRPr/>
            </a:pPr>
            <a:endParaRPr sz="1500"/>
          </a:p>
        </p:txBody>
      </p:sp>
      <p:sp>
        <p:nvSpPr>
          <p:cNvPr id="175" name="Google Shape;175;g793496eff7_0_225"/>
          <p:cNvSpPr txBox="1">
            <a:spLocks noGrp="1"/>
          </p:cNvSpPr>
          <p:nvPr>
            <p:ph sz="quarter" idx="10"/>
          </p:nvPr>
        </p:nvSpPr>
        <p:spPr>
          <a:xfrm>
            <a:off x="304800" y="428625"/>
            <a:ext cx="6324600" cy="1143000"/>
          </a:xfrm>
        </p:spPr>
        <p:txBody>
          <a:bodyPr spcFirstLastPara="1" lIns="68569" tIns="34275" rIns="68569" bIns="34275" anchor="t">
            <a:noAutofit/>
          </a:bodyPr>
          <a:lstStyle/>
          <a:p>
            <a:pPr indent="0">
              <a:defRPr/>
            </a:pPr>
            <a:endParaRPr sz="1800"/>
          </a:p>
          <a:p>
            <a:pPr indent="0">
              <a:defRPr/>
            </a:pPr>
            <a:endParaRPr sz="1800"/>
          </a:p>
        </p:txBody>
      </p:sp>
      <p:sp>
        <p:nvSpPr>
          <p:cNvPr id="173" name="Google Shape;173;g793496eff7_0_225"/>
          <p:cNvSpPr txBox="1">
            <a:spLocks noGrp="1"/>
          </p:cNvSpPr>
          <p:nvPr>
            <p:ph type="title" idx="4294967295"/>
          </p:nvPr>
        </p:nvSpPr>
        <p:spPr>
          <a:xfrm>
            <a:off x="152400" y="712788"/>
            <a:ext cx="6991350" cy="573087"/>
          </a:xfrm>
        </p:spPr>
        <p:txBody>
          <a:bodyPr spcFirstLastPara="1" wrap="square" lIns="68569" tIns="34275" rIns="68569" bIns="34275" anchorCtr="0">
            <a:noAutofit/>
          </a:bodyPr>
          <a:lstStyle/>
          <a:p>
            <a:pPr>
              <a:defRPr/>
            </a:pPr>
            <a:r>
              <a:rPr lang="en-US" sz="3600" dirty="0">
                <a:latin typeface="Times New Roman" panose="02020603050405020304" pitchFamily="18" charset="0"/>
                <a:cs typeface="Times New Roman" panose="02020603050405020304" pitchFamily="18" charset="0"/>
              </a:rPr>
              <a:t>K-Means Algorithm</a:t>
            </a:r>
            <a:endParaRPr sz="3600" dirty="0">
              <a:latin typeface="Times New Roman" panose="02020603050405020304" pitchFamily="18" charset="0"/>
              <a:cs typeface="Times New Roman" panose="02020603050405020304" pitchFamily="18" charset="0"/>
            </a:endParaRPr>
          </a:p>
        </p:txBody>
      </p:sp>
      <p:pic>
        <p:nvPicPr>
          <p:cNvPr id="93189" name="Google Shape;176;g793496eff7_0_225"/>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550" y="2125663"/>
            <a:ext cx="3232150"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0" name="Google Shape;177;g793496eff7_0_225"/>
          <p:cNvSpPr txBox="1">
            <a:spLocks noChangeArrowheads="1"/>
          </p:cNvSpPr>
          <p:nvPr/>
        </p:nvSpPr>
        <p:spPr bwMode="auto">
          <a:xfrm>
            <a:off x="341313" y="1905000"/>
            <a:ext cx="5341937"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9" tIns="68569" rIns="68569" bIns="68569"/>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nSpc>
                <a:spcPct val="90000"/>
              </a:lnSpc>
              <a:spcBef>
                <a:spcPts val="750"/>
              </a:spcBef>
              <a:buClr>
                <a:srgbClr val="000000"/>
              </a:buClr>
              <a:buSzPts val="2000"/>
              <a:buFontTx/>
              <a:buNone/>
            </a:pPr>
            <a:r>
              <a:rPr lang="en-US" altLang="en-US" sz="1500" u="sng">
                <a:solidFill>
                  <a:srgbClr val="000000"/>
                </a:solidFill>
                <a:latin typeface="Helvetica Neue" charset="0"/>
                <a:cs typeface="Helvetica Neue" charset="0"/>
                <a:sym typeface="Helvetica Neue" charset="0"/>
              </a:rPr>
              <a:t>Algorithm:</a:t>
            </a:r>
          </a:p>
          <a:p>
            <a:pPr>
              <a:lnSpc>
                <a:spcPct val="90000"/>
              </a:lnSpc>
              <a:spcBef>
                <a:spcPts val="750"/>
              </a:spcBef>
              <a:buClr>
                <a:srgbClr val="000000"/>
              </a:buClr>
              <a:buSzPts val="2000"/>
              <a:buFontTx/>
              <a:buNone/>
            </a:pPr>
            <a:endParaRPr lang="en-US" altLang="en-US" sz="1500" u="sng">
              <a:solidFill>
                <a:srgbClr val="000000"/>
              </a:solidFill>
              <a:latin typeface="Helvetica Neue" charset="0"/>
              <a:cs typeface="Helvetica Neue" charset="0"/>
              <a:sym typeface="Helvetica Neue" charset="0"/>
            </a:endParaRPr>
          </a:p>
          <a:p>
            <a:pPr>
              <a:lnSpc>
                <a:spcPct val="90000"/>
              </a:lnSpc>
              <a:spcBef>
                <a:spcPts val="750"/>
              </a:spcBef>
              <a:buClr>
                <a:srgbClr val="000000"/>
              </a:buClr>
              <a:buSzPts val="2000"/>
              <a:buFontTx/>
              <a:buNone/>
            </a:pPr>
            <a:r>
              <a:rPr lang="en-US" altLang="en-US" sz="1500" u="sng">
                <a:solidFill>
                  <a:srgbClr val="000000"/>
                </a:solidFill>
                <a:latin typeface="Helvetica Neue" charset="0"/>
                <a:cs typeface="Helvetica Neue" charset="0"/>
                <a:sym typeface="Helvetica Neue" charset="0"/>
              </a:rPr>
              <a:t>	</a:t>
            </a:r>
            <a:r>
              <a:rPr lang="en-US" altLang="en-US" sz="1500">
                <a:solidFill>
                  <a:srgbClr val="000000"/>
                </a:solidFill>
                <a:latin typeface="Helvetica Neue" charset="0"/>
                <a:cs typeface="Helvetica Neue" charset="0"/>
                <a:sym typeface="Helvetica Neue" charset="0"/>
              </a:rPr>
              <a:t>Initialize 𝜇</a:t>
            </a:r>
            <a:r>
              <a:rPr lang="en-US" altLang="en-US" sz="1500" baseline="-25000">
                <a:solidFill>
                  <a:srgbClr val="000000"/>
                </a:solidFill>
                <a:latin typeface="Helvetica Neue" charset="0"/>
                <a:cs typeface="Helvetica Neue" charset="0"/>
                <a:sym typeface="Helvetica Neue" charset="0"/>
              </a:rPr>
              <a:t>k</a:t>
            </a:r>
            <a:r>
              <a:rPr lang="en-US" altLang="en-US" sz="1500">
                <a:solidFill>
                  <a:srgbClr val="000000"/>
                </a:solidFill>
                <a:latin typeface="Helvetica Neue" charset="0"/>
                <a:cs typeface="Helvetica Neue" charset="0"/>
                <a:sym typeface="Helvetica Neue" charset="0"/>
              </a:rPr>
              <a:t>[where  k = 1,2,...,K ]</a:t>
            </a:r>
          </a:p>
          <a:p>
            <a:pPr>
              <a:lnSpc>
                <a:spcPct val="90000"/>
              </a:lnSpc>
              <a:spcBef>
                <a:spcPts val="750"/>
              </a:spcBef>
              <a:buClr>
                <a:srgbClr val="000000"/>
              </a:buClr>
              <a:buSzPts val="2000"/>
              <a:buFontTx/>
              <a:buNone/>
            </a:pPr>
            <a:r>
              <a:rPr lang="en-US" altLang="en-US" sz="1500">
                <a:solidFill>
                  <a:srgbClr val="000000"/>
                </a:solidFill>
                <a:latin typeface="Helvetica Neue" charset="0"/>
                <a:cs typeface="Helvetica Neue" charset="0"/>
                <a:sym typeface="Helvetica Neue" charset="0"/>
              </a:rPr>
              <a:t>Repeat </a:t>
            </a:r>
          </a:p>
          <a:p>
            <a:pPr>
              <a:lnSpc>
                <a:spcPct val="90000"/>
              </a:lnSpc>
              <a:spcBef>
                <a:spcPts val="750"/>
              </a:spcBef>
              <a:buClr>
                <a:srgbClr val="000000"/>
              </a:buClr>
              <a:buSzPts val="2000"/>
              <a:buFontTx/>
              <a:buNone/>
            </a:pPr>
            <a:r>
              <a:rPr lang="en-US" altLang="en-US" sz="1500">
                <a:solidFill>
                  <a:srgbClr val="000000"/>
                </a:solidFill>
                <a:latin typeface="Helvetica Neue" charset="0"/>
                <a:cs typeface="Helvetica Neue" charset="0"/>
                <a:sym typeface="Helvetica Neue" charset="0"/>
              </a:rPr>
              <a:t>E-Step [as defined earlier]</a:t>
            </a:r>
          </a:p>
          <a:p>
            <a:pPr>
              <a:lnSpc>
                <a:spcPct val="90000"/>
              </a:lnSpc>
              <a:spcBef>
                <a:spcPts val="750"/>
              </a:spcBef>
              <a:buClr>
                <a:srgbClr val="000000"/>
              </a:buClr>
              <a:buSzPts val="2000"/>
              <a:buFontTx/>
              <a:buNone/>
            </a:pPr>
            <a:r>
              <a:rPr lang="en-US" altLang="en-US" sz="1500">
                <a:solidFill>
                  <a:srgbClr val="000000"/>
                </a:solidFill>
                <a:latin typeface="Helvetica Neue" charset="0"/>
                <a:cs typeface="Helvetica Neue" charset="0"/>
                <a:sym typeface="Helvetica Neue" charset="0"/>
              </a:rPr>
              <a:t>M-Step [as defined earlier]</a:t>
            </a:r>
          </a:p>
          <a:p>
            <a:pPr>
              <a:lnSpc>
                <a:spcPct val="90000"/>
              </a:lnSpc>
              <a:spcBef>
                <a:spcPts val="750"/>
              </a:spcBef>
              <a:buClr>
                <a:srgbClr val="000000"/>
              </a:buClr>
              <a:buSzPts val="2000"/>
              <a:buFontTx/>
              <a:buNone/>
            </a:pPr>
            <a:r>
              <a:rPr lang="en-US" altLang="en-US" sz="1500">
                <a:solidFill>
                  <a:srgbClr val="000000"/>
                </a:solidFill>
                <a:latin typeface="Helvetica Neue" charset="0"/>
                <a:cs typeface="Helvetica Neue" charset="0"/>
                <a:sym typeface="Helvetica Neue" charset="0"/>
              </a:rPr>
              <a:t>	Until convergence of 𝜇</a:t>
            </a:r>
            <a:r>
              <a:rPr lang="en-US" altLang="en-US" sz="1500" baseline="-25000">
                <a:solidFill>
                  <a:srgbClr val="000000"/>
                </a:solidFill>
                <a:latin typeface="Helvetica Neue" charset="0"/>
                <a:cs typeface="Helvetica Neue" charset="0"/>
                <a:sym typeface="Helvetica Neue" charset="0"/>
              </a:rPr>
              <a:t>k</a:t>
            </a:r>
            <a:r>
              <a:rPr lang="en-US" altLang="en-US" sz="1500">
                <a:solidFill>
                  <a:srgbClr val="000000"/>
                </a:solidFill>
                <a:latin typeface="Helvetica Neue" charset="0"/>
                <a:cs typeface="Helvetica Neue" charset="0"/>
                <a:sym typeface="Helvetica Neue" charset="0"/>
              </a:rPr>
              <a:t> . </a:t>
            </a:r>
          </a:p>
          <a:p>
            <a:pPr>
              <a:lnSpc>
                <a:spcPct val="90000"/>
              </a:lnSpc>
              <a:spcBef>
                <a:spcPts val="750"/>
              </a:spcBef>
              <a:buClr>
                <a:srgbClr val="000000"/>
              </a:buClr>
              <a:buSzPts val="2000"/>
              <a:buFontTx/>
              <a:buNone/>
            </a:pPr>
            <a:endParaRPr lang="en-US" altLang="en-US" sz="1500" u="sng">
              <a:solidFill>
                <a:srgbClr val="000000"/>
              </a:solidFill>
              <a:latin typeface="Helvetica Neue" charset="0"/>
              <a:cs typeface="Helvetica Neue" charset="0"/>
              <a:sym typeface="Helvetica Neue" charset="0"/>
            </a:endParaRPr>
          </a:p>
          <a:p>
            <a:pPr>
              <a:lnSpc>
                <a:spcPct val="90000"/>
              </a:lnSpc>
              <a:spcBef>
                <a:spcPts val="750"/>
              </a:spcBef>
              <a:buClr>
                <a:srgbClr val="000000"/>
              </a:buClr>
              <a:buSzPts val="2000"/>
              <a:buFontTx/>
              <a:buNone/>
            </a:pPr>
            <a:endParaRPr lang="en-US" altLang="en-US" sz="1500" u="sng">
              <a:solidFill>
                <a:srgbClr val="000000"/>
              </a:solidFill>
              <a:latin typeface="Helvetica Neue" charset="0"/>
              <a:cs typeface="Helvetica Neue" charset="0"/>
              <a:sym typeface="Helvetica Neue" charset="0"/>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7CDA033-A09B-8511-517D-81FBD51E4096}"/>
                  </a:ext>
                </a:extLst>
              </p14:cNvPr>
              <p14:cNvContentPartPr/>
              <p14:nvPr/>
            </p14:nvContentPartPr>
            <p14:xfrm>
              <a:off x="763200" y="1195920"/>
              <a:ext cx="7369200" cy="2567880"/>
            </p14:xfrm>
          </p:contentPart>
        </mc:Choice>
        <mc:Fallback>
          <p:pic>
            <p:nvPicPr>
              <p:cNvPr id="2" name="Ink 1">
                <a:extLst>
                  <a:ext uri="{FF2B5EF4-FFF2-40B4-BE49-F238E27FC236}">
                    <a16:creationId xmlns:a16="http://schemas.microsoft.com/office/drawing/2014/main" id="{97CDA033-A09B-8511-517D-81FBD51E4096}"/>
                  </a:ext>
                </a:extLst>
              </p:cNvPr>
              <p:cNvPicPr/>
              <p:nvPr/>
            </p:nvPicPr>
            <p:blipFill>
              <a:blip r:embed="rId5"/>
              <a:stretch>
                <a:fillRect/>
              </a:stretch>
            </p:blipFill>
            <p:spPr>
              <a:xfrm>
                <a:off x="753840" y="1186560"/>
                <a:ext cx="7387920" cy="2586600"/>
              </a:xfrm>
              <a:prstGeom prst="rect">
                <a:avLst/>
              </a:prstGeom>
            </p:spPr>
          </p:pic>
        </mc:Fallback>
      </mc:AlternateContent>
    </p:spTree>
    <p:extLst>
      <p:ext uri="{BB962C8B-B14F-4D97-AF65-F5344CB8AC3E}">
        <p14:creationId xmlns:p14="http://schemas.microsoft.com/office/powerpoint/2010/main" val="2064713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Google Shape;183;g793496eff7_0_233"/>
          <p:cNvSpPr txBox="1">
            <a:spLocks noGrp="1"/>
          </p:cNvSpPr>
          <p:nvPr>
            <p:ph idx="1"/>
          </p:nvPr>
        </p:nvSpPr>
        <p:spPr>
          <a:xfrm>
            <a:off x="304800" y="1493838"/>
            <a:ext cx="8229600" cy="4525962"/>
          </a:xfrm>
        </p:spPr>
        <p:txBody>
          <a:bodyPr spcFirstLastPara="1" lIns="68569" tIns="34275" rIns="68569" bIns="34275">
            <a:noAutofit/>
          </a:bodyPr>
          <a:lstStyle/>
          <a:p>
            <a:pPr marL="685800" indent="342900">
              <a:defRPr/>
            </a:pPr>
            <a:endParaRPr sz="1500"/>
          </a:p>
          <a:p>
            <a:pPr marL="0" indent="342900">
              <a:defRPr/>
            </a:pPr>
            <a:r>
              <a:rPr lang="en-US" sz="1500"/>
              <a:t>	</a:t>
            </a:r>
            <a:endParaRPr sz="1500"/>
          </a:p>
          <a:p>
            <a:pPr marL="0" indent="342900">
              <a:defRPr/>
            </a:pPr>
            <a:endParaRPr sz="1500"/>
          </a:p>
          <a:p>
            <a:pPr marL="0" indent="0">
              <a:defRPr/>
            </a:pPr>
            <a:endParaRPr sz="1500"/>
          </a:p>
          <a:p>
            <a:pPr marL="0" indent="0">
              <a:defRPr/>
            </a:pPr>
            <a:endParaRPr sz="1500"/>
          </a:p>
        </p:txBody>
      </p:sp>
      <p:sp>
        <p:nvSpPr>
          <p:cNvPr id="184" name="Google Shape;184;g793496eff7_0_233"/>
          <p:cNvSpPr txBox="1">
            <a:spLocks noGrp="1"/>
          </p:cNvSpPr>
          <p:nvPr>
            <p:ph sz="quarter" idx="10"/>
          </p:nvPr>
        </p:nvSpPr>
        <p:spPr>
          <a:xfrm>
            <a:off x="304800" y="428625"/>
            <a:ext cx="6324600" cy="1143000"/>
          </a:xfrm>
        </p:spPr>
        <p:txBody>
          <a:bodyPr spcFirstLastPara="1" lIns="68569" tIns="34275" rIns="68569" bIns="34275" anchor="t">
            <a:noAutofit/>
          </a:bodyPr>
          <a:lstStyle/>
          <a:p>
            <a:pPr indent="0">
              <a:defRPr/>
            </a:pPr>
            <a:endParaRPr sz="1800"/>
          </a:p>
          <a:p>
            <a:pPr indent="0">
              <a:defRPr/>
            </a:pPr>
            <a:endParaRPr sz="1800"/>
          </a:p>
        </p:txBody>
      </p:sp>
      <p:sp>
        <p:nvSpPr>
          <p:cNvPr id="182" name="Google Shape;182;g793496eff7_0_233"/>
          <p:cNvSpPr txBox="1">
            <a:spLocks noGrp="1"/>
          </p:cNvSpPr>
          <p:nvPr>
            <p:ph type="title" idx="4294967295"/>
          </p:nvPr>
        </p:nvSpPr>
        <p:spPr>
          <a:xfrm>
            <a:off x="152400" y="712788"/>
            <a:ext cx="6991350" cy="573087"/>
          </a:xfrm>
        </p:spPr>
        <p:txBody>
          <a:bodyPr spcFirstLastPara="1" wrap="square" lIns="68569" tIns="34275" rIns="68569" bIns="34275" anchorCtr="0">
            <a:noAutofit/>
          </a:bodyPr>
          <a:lstStyle/>
          <a:p>
            <a:pPr>
              <a:defRPr/>
            </a:pPr>
            <a:r>
              <a:rPr lang="en-US" sz="3600" dirty="0">
                <a:latin typeface="Times New Roman" panose="02020603050405020304" pitchFamily="18" charset="0"/>
                <a:cs typeface="Times New Roman" panose="02020603050405020304" pitchFamily="18" charset="0"/>
              </a:rPr>
              <a:t>K-Means Algorithm</a:t>
            </a:r>
            <a:endParaRPr sz="3600" dirty="0">
              <a:latin typeface="Times New Roman" panose="02020603050405020304" pitchFamily="18" charset="0"/>
              <a:cs typeface="Times New Roman" panose="02020603050405020304" pitchFamily="18" charset="0"/>
            </a:endParaRPr>
          </a:p>
        </p:txBody>
      </p:sp>
      <p:sp>
        <p:nvSpPr>
          <p:cNvPr id="185" name="Google Shape;185;g793496eff7_0_233"/>
          <p:cNvSpPr txBox="1"/>
          <p:nvPr/>
        </p:nvSpPr>
        <p:spPr>
          <a:xfrm>
            <a:off x="341313" y="1905000"/>
            <a:ext cx="5341937" cy="3727450"/>
          </a:xfrm>
          <a:prstGeom prst="rect">
            <a:avLst/>
          </a:prstGeom>
          <a:noFill/>
          <a:ln>
            <a:noFill/>
          </a:ln>
        </p:spPr>
        <p:txBody>
          <a:bodyPr spcFirstLastPara="1" lIns="68569" tIns="68569" rIns="68569" bIns="68569"/>
          <a:lstStyle/>
          <a:p>
            <a:pPr>
              <a:lnSpc>
                <a:spcPct val="90000"/>
              </a:lnSpc>
              <a:spcBef>
                <a:spcPts val="750"/>
              </a:spcBef>
              <a:spcAft>
                <a:spcPts val="0"/>
              </a:spcAft>
              <a:buClr>
                <a:srgbClr val="000000"/>
              </a:buClr>
              <a:buSzPts val="2000"/>
              <a:defRPr/>
            </a:pPr>
            <a:r>
              <a:rPr lang="en-US" sz="1600" u="sng" dirty="0">
                <a:solidFill>
                  <a:schemeClr val="dk1"/>
                </a:solidFill>
                <a:latin typeface="Times New Roman" panose="02020603050405020304" pitchFamily="18" charset="0"/>
                <a:ea typeface="Helvetica Neue"/>
                <a:cs typeface="Times New Roman" panose="02020603050405020304" pitchFamily="18" charset="0"/>
                <a:sym typeface="Helvetica Neue"/>
              </a:rPr>
              <a:t>Algorithm:</a:t>
            </a: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r>
              <a:rPr lang="en-US" sz="1600" u="sng" dirty="0">
                <a:solidFill>
                  <a:schemeClr val="dk1"/>
                </a:solidFill>
                <a:latin typeface="Times New Roman" panose="02020603050405020304" pitchFamily="18" charset="0"/>
                <a:ea typeface="Helvetica Neue"/>
                <a:cs typeface="Times New Roman" panose="02020603050405020304" pitchFamily="18" charset="0"/>
                <a:sym typeface="Helvetica Neue"/>
              </a:rPr>
              <a:t>	</a:t>
            </a: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Initialize 𝜇</a:t>
            </a:r>
            <a:r>
              <a:rPr lang="en-US" sz="1600" baseline="-25000" dirty="0">
                <a:solidFill>
                  <a:schemeClr val="dk1"/>
                </a:solidFill>
                <a:latin typeface="Times New Roman" panose="02020603050405020304" pitchFamily="18" charset="0"/>
                <a:ea typeface="Helvetica Neue"/>
                <a:cs typeface="Times New Roman" panose="02020603050405020304" pitchFamily="18" charset="0"/>
                <a:sym typeface="Helvetica Neue"/>
              </a:rPr>
              <a:t>k</a:t>
            </a: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[where  k = 1,2,...,K ]</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indent="342900">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Repeat </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342900" indent="342900">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E-Step [as defined earlier]</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685800">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M-Step [as defined earlier]</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	Until convergence of 𝜇</a:t>
            </a:r>
            <a:r>
              <a:rPr lang="en-US" sz="1600" baseline="-25000" dirty="0">
                <a:solidFill>
                  <a:schemeClr val="dk1"/>
                </a:solidFill>
                <a:latin typeface="Times New Roman" panose="02020603050405020304" pitchFamily="18" charset="0"/>
                <a:ea typeface="Helvetica Neue"/>
                <a:cs typeface="Times New Roman" panose="02020603050405020304" pitchFamily="18" charset="0"/>
                <a:sym typeface="Helvetica Neue"/>
              </a:rPr>
              <a:t>k</a:t>
            </a: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 . </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pic>
        <p:nvPicPr>
          <p:cNvPr id="95238" name="Google Shape;186;g793496eff7_0_233"/>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550" y="2125663"/>
            <a:ext cx="3232150" cy="240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Google Shape;187;g793496eff7_0_233"/>
          <p:cNvSpPr txBox="1"/>
          <p:nvPr/>
        </p:nvSpPr>
        <p:spPr>
          <a:xfrm>
            <a:off x="6249988" y="4651375"/>
            <a:ext cx="1876425" cy="539750"/>
          </a:xfrm>
          <a:prstGeom prst="rect">
            <a:avLst/>
          </a:prstGeom>
          <a:noFill/>
          <a:ln>
            <a:noFill/>
          </a:ln>
        </p:spPr>
        <p:txBody>
          <a:bodyPr spcFirstLastPara="1" lIns="68569" tIns="68569" rIns="68569" bIns="68569"/>
          <a:lstStyle/>
          <a:p>
            <a:pPr>
              <a:spcBef>
                <a:spcPts val="0"/>
              </a:spcBef>
              <a:spcAft>
                <a:spcPts val="0"/>
              </a:spcAft>
              <a:buClr>
                <a:srgbClr val="000000"/>
              </a:buClr>
              <a:buSzPts val="1400"/>
              <a:defRPr/>
            </a:pPr>
            <a:r>
              <a:rPr lang="en-US" sz="1050" b="1">
                <a:solidFill>
                  <a:srgbClr val="000000"/>
                </a:solidFill>
                <a:latin typeface="Calibri"/>
                <a:ea typeface="Calibri"/>
                <a:cs typeface="Calibri"/>
                <a:sym typeface="Calibri"/>
              </a:rPr>
              <a:t>E-Step in the second iteration</a:t>
            </a:r>
            <a:endParaRPr sz="1050" b="1">
              <a:solidFill>
                <a:srgbClr val="000000"/>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7F2B91F-2AEC-4FAD-2C6B-5A24AE4A3162}"/>
                  </a:ext>
                </a:extLst>
              </p14:cNvPr>
              <p14:cNvContentPartPr/>
              <p14:nvPr/>
            </p14:nvContentPartPr>
            <p14:xfrm>
              <a:off x="6220440" y="3429000"/>
              <a:ext cx="1891080" cy="1581480"/>
            </p14:xfrm>
          </p:contentPart>
        </mc:Choice>
        <mc:Fallback>
          <p:pic>
            <p:nvPicPr>
              <p:cNvPr id="2" name="Ink 1">
                <a:extLst>
                  <a:ext uri="{FF2B5EF4-FFF2-40B4-BE49-F238E27FC236}">
                    <a16:creationId xmlns:a16="http://schemas.microsoft.com/office/drawing/2014/main" id="{E7F2B91F-2AEC-4FAD-2C6B-5A24AE4A3162}"/>
                  </a:ext>
                </a:extLst>
              </p:cNvPr>
              <p:cNvPicPr/>
              <p:nvPr/>
            </p:nvPicPr>
            <p:blipFill>
              <a:blip r:embed="rId5"/>
              <a:stretch>
                <a:fillRect/>
              </a:stretch>
            </p:blipFill>
            <p:spPr>
              <a:xfrm>
                <a:off x="6211080" y="3419640"/>
                <a:ext cx="1909800" cy="1600200"/>
              </a:xfrm>
              <a:prstGeom prst="rect">
                <a:avLst/>
              </a:prstGeom>
            </p:spPr>
          </p:pic>
        </mc:Fallback>
      </mc:AlternateContent>
    </p:spTree>
    <p:extLst>
      <p:ext uri="{BB962C8B-B14F-4D97-AF65-F5344CB8AC3E}">
        <p14:creationId xmlns:p14="http://schemas.microsoft.com/office/powerpoint/2010/main" val="135337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Google Shape;193;g793496eff7_0_242"/>
          <p:cNvSpPr txBox="1">
            <a:spLocks noGrp="1"/>
          </p:cNvSpPr>
          <p:nvPr>
            <p:ph idx="1"/>
          </p:nvPr>
        </p:nvSpPr>
        <p:spPr>
          <a:xfrm>
            <a:off x="304800" y="1493838"/>
            <a:ext cx="8229600" cy="4525962"/>
          </a:xfrm>
        </p:spPr>
        <p:txBody>
          <a:bodyPr spcFirstLastPara="1" lIns="68569" tIns="34275" rIns="68569" bIns="34275">
            <a:noAutofit/>
          </a:bodyPr>
          <a:lstStyle/>
          <a:p>
            <a:pPr marL="685800" indent="342900">
              <a:defRPr/>
            </a:pPr>
            <a:endParaRPr sz="1500"/>
          </a:p>
          <a:p>
            <a:pPr marL="0" indent="342900">
              <a:defRPr/>
            </a:pPr>
            <a:r>
              <a:rPr lang="en-US" sz="1500"/>
              <a:t>	</a:t>
            </a:r>
            <a:endParaRPr sz="1500"/>
          </a:p>
          <a:p>
            <a:pPr marL="0" indent="342900">
              <a:defRPr/>
            </a:pPr>
            <a:endParaRPr sz="1500"/>
          </a:p>
          <a:p>
            <a:pPr marL="0" indent="0">
              <a:defRPr/>
            </a:pPr>
            <a:endParaRPr sz="1500"/>
          </a:p>
          <a:p>
            <a:pPr marL="0" indent="0">
              <a:defRPr/>
            </a:pPr>
            <a:endParaRPr sz="1500"/>
          </a:p>
        </p:txBody>
      </p:sp>
      <p:sp>
        <p:nvSpPr>
          <p:cNvPr id="194" name="Google Shape;194;g793496eff7_0_242"/>
          <p:cNvSpPr txBox="1">
            <a:spLocks noGrp="1"/>
          </p:cNvSpPr>
          <p:nvPr>
            <p:ph sz="quarter" idx="10"/>
          </p:nvPr>
        </p:nvSpPr>
        <p:spPr>
          <a:xfrm>
            <a:off x="304800" y="428625"/>
            <a:ext cx="6324600" cy="1143000"/>
          </a:xfrm>
        </p:spPr>
        <p:txBody>
          <a:bodyPr spcFirstLastPara="1" lIns="68569" tIns="34275" rIns="68569" bIns="34275" anchor="t">
            <a:noAutofit/>
          </a:bodyPr>
          <a:lstStyle/>
          <a:p>
            <a:pPr indent="0">
              <a:defRPr/>
            </a:pPr>
            <a:endParaRPr sz="1800"/>
          </a:p>
          <a:p>
            <a:pPr indent="0">
              <a:defRPr/>
            </a:pPr>
            <a:endParaRPr sz="1800"/>
          </a:p>
        </p:txBody>
      </p:sp>
      <p:sp>
        <p:nvSpPr>
          <p:cNvPr id="192" name="Google Shape;192;g793496eff7_0_242"/>
          <p:cNvSpPr txBox="1">
            <a:spLocks noGrp="1"/>
          </p:cNvSpPr>
          <p:nvPr>
            <p:ph type="title" idx="4294967295"/>
          </p:nvPr>
        </p:nvSpPr>
        <p:spPr>
          <a:xfrm>
            <a:off x="192088" y="695325"/>
            <a:ext cx="6991350" cy="573088"/>
          </a:xfrm>
        </p:spPr>
        <p:txBody>
          <a:bodyPr spcFirstLastPara="1" wrap="square" lIns="68569" tIns="34275" rIns="68569" bIns="34275" anchorCtr="0">
            <a:noAutofit/>
          </a:bodyPr>
          <a:lstStyle/>
          <a:p>
            <a:pPr>
              <a:defRPr/>
            </a:pPr>
            <a:r>
              <a:rPr lang="en-US" sz="3600" dirty="0">
                <a:latin typeface="Times New Roman" panose="02020603050405020304" pitchFamily="18" charset="0"/>
                <a:cs typeface="Times New Roman" panose="02020603050405020304" pitchFamily="18" charset="0"/>
              </a:rPr>
              <a:t>K-Means Algorithm</a:t>
            </a:r>
            <a:endParaRPr sz="3600" dirty="0">
              <a:latin typeface="Times New Roman" panose="02020603050405020304" pitchFamily="18" charset="0"/>
              <a:cs typeface="Times New Roman" panose="02020603050405020304" pitchFamily="18" charset="0"/>
            </a:endParaRPr>
          </a:p>
        </p:txBody>
      </p:sp>
      <p:sp>
        <p:nvSpPr>
          <p:cNvPr id="195" name="Google Shape;195;g793496eff7_0_242"/>
          <p:cNvSpPr txBox="1"/>
          <p:nvPr/>
        </p:nvSpPr>
        <p:spPr>
          <a:xfrm>
            <a:off x="341313" y="1905000"/>
            <a:ext cx="5341937" cy="3727450"/>
          </a:xfrm>
          <a:prstGeom prst="rect">
            <a:avLst/>
          </a:prstGeom>
          <a:noFill/>
          <a:ln>
            <a:noFill/>
          </a:ln>
        </p:spPr>
        <p:txBody>
          <a:bodyPr spcFirstLastPara="1" lIns="68569" tIns="68569" rIns="68569" bIns="68569"/>
          <a:lstStyle/>
          <a:p>
            <a:pPr>
              <a:lnSpc>
                <a:spcPct val="90000"/>
              </a:lnSpc>
              <a:spcBef>
                <a:spcPts val="750"/>
              </a:spcBef>
              <a:spcAft>
                <a:spcPts val="0"/>
              </a:spcAft>
              <a:buClr>
                <a:srgbClr val="000000"/>
              </a:buClr>
              <a:buSzPts val="2000"/>
              <a:defRPr/>
            </a:pPr>
            <a:r>
              <a:rPr lang="en-US" sz="1600" u="sng" dirty="0">
                <a:solidFill>
                  <a:schemeClr val="dk1"/>
                </a:solidFill>
                <a:latin typeface="Times New Roman" panose="02020603050405020304" pitchFamily="18" charset="0"/>
                <a:ea typeface="Helvetica Neue"/>
                <a:cs typeface="Times New Roman" panose="02020603050405020304" pitchFamily="18" charset="0"/>
                <a:sym typeface="Helvetica Neue"/>
              </a:rPr>
              <a:t>Algorithm:</a:t>
            </a: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r>
              <a:rPr lang="en-US" sz="1600" u="sng" dirty="0">
                <a:solidFill>
                  <a:schemeClr val="dk1"/>
                </a:solidFill>
                <a:latin typeface="Times New Roman" panose="02020603050405020304" pitchFamily="18" charset="0"/>
                <a:ea typeface="Helvetica Neue"/>
                <a:cs typeface="Times New Roman" panose="02020603050405020304" pitchFamily="18" charset="0"/>
                <a:sym typeface="Helvetica Neue"/>
              </a:rPr>
              <a:t>	</a:t>
            </a: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Initialize 𝜇</a:t>
            </a:r>
            <a:r>
              <a:rPr lang="en-US" sz="1600" baseline="-25000" dirty="0">
                <a:solidFill>
                  <a:schemeClr val="dk1"/>
                </a:solidFill>
                <a:latin typeface="Times New Roman" panose="02020603050405020304" pitchFamily="18" charset="0"/>
                <a:ea typeface="Helvetica Neue"/>
                <a:cs typeface="Times New Roman" panose="02020603050405020304" pitchFamily="18" charset="0"/>
                <a:sym typeface="Helvetica Neue"/>
              </a:rPr>
              <a:t>k</a:t>
            </a: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[where  k = 1,2,...,K ]</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indent="342900">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Repeat </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342900" indent="342900">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E-Step [as defined earlier]</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685800">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M-Step [as defined earlier]</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	Until convergence of 𝜇</a:t>
            </a:r>
            <a:r>
              <a:rPr lang="en-US" sz="1600" baseline="-25000" dirty="0">
                <a:solidFill>
                  <a:schemeClr val="dk1"/>
                </a:solidFill>
                <a:latin typeface="Times New Roman" panose="02020603050405020304" pitchFamily="18" charset="0"/>
                <a:ea typeface="Helvetica Neue"/>
                <a:cs typeface="Times New Roman" panose="02020603050405020304" pitchFamily="18" charset="0"/>
                <a:sym typeface="Helvetica Neue"/>
              </a:rPr>
              <a:t>k</a:t>
            </a: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 . </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sp>
        <p:nvSpPr>
          <p:cNvPr id="196" name="Google Shape;196;g793496eff7_0_242"/>
          <p:cNvSpPr txBox="1"/>
          <p:nvPr/>
        </p:nvSpPr>
        <p:spPr>
          <a:xfrm>
            <a:off x="6249988" y="4651375"/>
            <a:ext cx="1876425" cy="539750"/>
          </a:xfrm>
          <a:prstGeom prst="rect">
            <a:avLst/>
          </a:prstGeom>
          <a:noFill/>
          <a:ln>
            <a:noFill/>
          </a:ln>
        </p:spPr>
        <p:txBody>
          <a:bodyPr spcFirstLastPara="1" lIns="68569" tIns="68569" rIns="68569" bIns="68569"/>
          <a:lstStyle/>
          <a:p>
            <a:pPr>
              <a:spcBef>
                <a:spcPts val="0"/>
              </a:spcBef>
              <a:spcAft>
                <a:spcPts val="0"/>
              </a:spcAft>
              <a:buClr>
                <a:srgbClr val="000000"/>
              </a:buClr>
              <a:buSzPts val="1400"/>
              <a:defRPr/>
            </a:pPr>
            <a:r>
              <a:rPr lang="en-US" sz="1050" b="1">
                <a:solidFill>
                  <a:srgbClr val="000000"/>
                </a:solidFill>
                <a:latin typeface="Calibri"/>
                <a:ea typeface="Calibri"/>
                <a:cs typeface="Calibri"/>
                <a:sym typeface="Calibri"/>
              </a:rPr>
              <a:t>M-Step in the second iteration</a:t>
            </a:r>
            <a:endParaRPr sz="1050" b="1">
              <a:solidFill>
                <a:srgbClr val="000000"/>
              </a:solidFill>
              <a:latin typeface="Calibri"/>
              <a:ea typeface="Calibri"/>
              <a:cs typeface="Calibri"/>
              <a:sym typeface="Calibri"/>
            </a:endParaRPr>
          </a:p>
        </p:txBody>
      </p:sp>
      <p:pic>
        <p:nvPicPr>
          <p:cNvPr id="97287" name="Google Shape;197;g793496eff7_0_24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550" y="2125663"/>
            <a:ext cx="3214688" cy="2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4AF6FE1D-7515-ED6F-BBA2-180AA61F32CC}"/>
                  </a:ext>
                </a:extLst>
              </p14:cNvPr>
              <p14:cNvContentPartPr/>
              <p14:nvPr/>
            </p14:nvContentPartPr>
            <p14:xfrm>
              <a:off x="964800" y="2426040"/>
              <a:ext cx="5680440" cy="3703680"/>
            </p14:xfrm>
          </p:contentPart>
        </mc:Choice>
        <mc:Fallback>
          <p:pic>
            <p:nvPicPr>
              <p:cNvPr id="2" name="Ink 1">
                <a:extLst>
                  <a:ext uri="{FF2B5EF4-FFF2-40B4-BE49-F238E27FC236}">
                    <a16:creationId xmlns:a16="http://schemas.microsoft.com/office/drawing/2014/main" id="{4AF6FE1D-7515-ED6F-BBA2-180AA61F32CC}"/>
                  </a:ext>
                </a:extLst>
              </p:cNvPr>
              <p:cNvPicPr/>
              <p:nvPr/>
            </p:nvPicPr>
            <p:blipFill>
              <a:blip r:embed="rId5"/>
              <a:stretch>
                <a:fillRect/>
              </a:stretch>
            </p:blipFill>
            <p:spPr>
              <a:xfrm>
                <a:off x="955440" y="2416680"/>
                <a:ext cx="5699160" cy="3722400"/>
              </a:xfrm>
              <a:prstGeom prst="rect">
                <a:avLst/>
              </a:prstGeom>
            </p:spPr>
          </p:pic>
        </mc:Fallback>
      </mc:AlternateContent>
    </p:spTree>
    <p:extLst>
      <p:ext uri="{BB962C8B-B14F-4D97-AF65-F5344CB8AC3E}">
        <p14:creationId xmlns:p14="http://schemas.microsoft.com/office/powerpoint/2010/main" val="1437222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Google Shape;203;g793496eff7_0_251"/>
          <p:cNvSpPr txBox="1">
            <a:spLocks noGrp="1"/>
          </p:cNvSpPr>
          <p:nvPr>
            <p:ph idx="1"/>
          </p:nvPr>
        </p:nvSpPr>
        <p:spPr>
          <a:xfrm>
            <a:off x="304800" y="1493838"/>
            <a:ext cx="8229600" cy="4525962"/>
          </a:xfrm>
        </p:spPr>
        <p:txBody>
          <a:bodyPr spcFirstLastPara="1" lIns="68569" tIns="34275" rIns="68569" bIns="34275">
            <a:noAutofit/>
          </a:bodyPr>
          <a:lstStyle/>
          <a:p>
            <a:pPr marL="685800" indent="342900">
              <a:defRPr/>
            </a:pPr>
            <a:endParaRPr sz="1500"/>
          </a:p>
          <a:p>
            <a:pPr marL="0" indent="342900">
              <a:defRPr/>
            </a:pPr>
            <a:r>
              <a:rPr lang="en-US" sz="1500"/>
              <a:t>	</a:t>
            </a:r>
            <a:endParaRPr sz="1500"/>
          </a:p>
          <a:p>
            <a:pPr marL="0" indent="342900">
              <a:defRPr/>
            </a:pPr>
            <a:endParaRPr sz="1500"/>
          </a:p>
          <a:p>
            <a:pPr marL="0" indent="0">
              <a:defRPr/>
            </a:pPr>
            <a:endParaRPr sz="1500"/>
          </a:p>
          <a:p>
            <a:pPr marL="0" indent="0">
              <a:defRPr/>
            </a:pPr>
            <a:endParaRPr sz="1500"/>
          </a:p>
        </p:txBody>
      </p:sp>
      <p:sp>
        <p:nvSpPr>
          <p:cNvPr id="204" name="Google Shape;204;g793496eff7_0_251"/>
          <p:cNvSpPr txBox="1">
            <a:spLocks noGrp="1"/>
          </p:cNvSpPr>
          <p:nvPr>
            <p:ph sz="quarter" idx="10"/>
          </p:nvPr>
        </p:nvSpPr>
        <p:spPr>
          <a:xfrm>
            <a:off x="304800" y="428625"/>
            <a:ext cx="6324600" cy="1143000"/>
          </a:xfrm>
        </p:spPr>
        <p:txBody>
          <a:bodyPr spcFirstLastPara="1" lIns="68569" tIns="34275" rIns="68569" bIns="34275" anchor="t">
            <a:noAutofit/>
          </a:bodyPr>
          <a:lstStyle/>
          <a:p>
            <a:pPr indent="0">
              <a:defRPr/>
            </a:pPr>
            <a:endParaRPr sz="1800"/>
          </a:p>
          <a:p>
            <a:pPr indent="0">
              <a:defRPr/>
            </a:pPr>
            <a:endParaRPr sz="1800"/>
          </a:p>
        </p:txBody>
      </p:sp>
      <p:sp>
        <p:nvSpPr>
          <p:cNvPr id="202" name="Google Shape;202;g793496eff7_0_251"/>
          <p:cNvSpPr txBox="1">
            <a:spLocks noGrp="1"/>
          </p:cNvSpPr>
          <p:nvPr>
            <p:ph type="title" idx="4294967295"/>
          </p:nvPr>
        </p:nvSpPr>
        <p:spPr>
          <a:xfrm>
            <a:off x="76200" y="768350"/>
            <a:ext cx="6991350" cy="573088"/>
          </a:xfrm>
        </p:spPr>
        <p:txBody>
          <a:bodyPr spcFirstLastPara="1" wrap="square" lIns="68569" tIns="34275" rIns="68569" bIns="34275" anchorCtr="0">
            <a:noAutofit/>
          </a:bodyPr>
          <a:lstStyle/>
          <a:p>
            <a:pPr>
              <a:defRPr/>
            </a:pPr>
            <a:r>
              <a:rPr lang="en-US" sz="3600" dirty="0">
                <a:latin typeface="Times New Roman" panose="02020603050405020304" pitchFamily="18" charset="0"/>
                <a:cs typeface="Times New Roman" panose="02020603050405020304" pitchFamily="18" charset="0"/>
              </a:rPr>
              <a:t>K-Means Algorithm</a:t>
            </a:r>
            <a:endParaRPr sz="3600" dirty="0">
              <a:latin typeface="Times New Roman" panose="02020603050405020304" pitchFamily="18" charset="0"/>
              <a:cs typeface="Times New Roman" panose="02020603050405020304" pitchFamily="18" charset="0"/>
            </a:endParaRPr>
          </a:p>
        </p:txBody>
      </p:sp>
      <p:sp>
        <p:nvSpPr>
          <p:cNvPr id="205" name="Google Shape;205;g793496eff7_0_251"/>
          <p:cNvSpPr txBox="1"/>
          <p:nvPr/>
        </p:nvSpPr>
        <p:spPr>
          <a:xfrm>
            <a:off x="341313" y="1905000"/>
            <a:ext cx="5341937" cy="3727450"/>
          </a:xfrm>
          <a:prstGeom prst="rect">
            <a:avLst/>
          </a:prstGeom>
          <a:noFill/>
          <a:ln>
            <a:noFill/>
          </a:ln>
        </p:spPr>
        <p:txBody>
          <a:bodyPr spcFirstLastPara="1" lIns="68569" tIns="68569" rIns="68569" bIns="68569"/>
          <a:lstStyle/>
          <a:p>
            <a:pPr>
              <a:lnSpc>
                <a:spcPct val="90000"/>
              </a:lnSpc>
              <a:spcBef>
                <a:spcPts val="750"/>
              </a:spcBef>
              <a:spcAft>
                <a:spcPts val="0"/>
              </a:spcAft>
              <a:buClr>
                <a:srgbClr val="000000"/>
              </a:buClr>
              <a:buSzPts val="2000"/>
              <a:defRPr/>
            </a:pPr>
            <a:r>
              <a:rPr lang="en-US" sz="1600" u="sng" dirty="0">
                <a:solidFill>
                  <a:schemeClr val="dk1"/>
                </a:solidFill>
                <a:latin typeface="Times New Roman" panose="02020603050405020304" pitchFamily="18" charset="0"/>
                <a:ea typeface="Helvetica Neue"/>
                <a:cs typeface="Times New Roman" panose="02020603050405020304" pitchFamily="18" charset="0"/>
                <a:sym typeface="Helvetica Neue"/>
              </a:rPr>
              <a:t>Algorithm:</a:t>
            </a: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r>
              <a:rPr lang="en-US" sz="1600" u="sng" dirty="0">
                <a:solidFill>
                  <a:schemeClr val="dk1"/>
                </a:solidFill>
                <a:latin typeface="Times New Roman" panose="02020603050405020304" pitchFamily="18" charset="0"/>
                <a:ea typeface="Helvetica Neue"/>
                <a:cs typeface="Times New Roman" panose="02020603050405020304" pitchFamily="18" charset="0"/>
                <a:sym typeface="Helvetica Neue"/>
              </a:rPr>
              <a:t>	</a:t>
            </a: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Initialize 𝜇</a:t>
            </a:r>
            <a:r>
              <a:rPr lang="en-US" sz="1600" baseline="-25000" dirty="0">
                <a:solidFill>
                  <a:schemeClr val="dk1"/>
                </a:solidFill>
                <a:latin typeface="Times New Roman" panose="02020603050405020304" pitchFamily="18" charset="0"/>
                <a:ea typeface="Helvetica Neue"/>
                <a:cs typeface="Times New Roman" panose="02020603050405020304" pitchFamily="18" charset="0"/>
                <a:sym typeface="Helvetica Neue"/>
              </a:rPr>
              <a:t>k</a:t>
            </a: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[where  k = 1,2,...,K ]</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indent="342900">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Repeat </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342900" indent="342900">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E-Step [as defined earlier]</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685800">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M-Step [as defined earlier]</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	Until convergence of 𝜇</a:t>
            </a:r>
            <a:r>
              <a:rPr lang="en-US" sz="1600" baseline="-25000" dirty="0">
                <a:solidFill>
                  <a:schemeClr val="dk1"/>
                </a:solidFill>
                <a:latin typeface="Times New Roman" panose="02020603050405020304" pitchFamily="18" charset="0"/>
                <a:ea typeface="Helvetica Neue"/>
                <a:cs typeface="Times New Roman" panose="02020603050405020304" pitchFamily="18" charset="0"/>
                <a:sym typeface="Helvetica Neue"/>
              </a:rPr>
              <a:t>k</a:t>
            </a: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 . </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sp>
        <p:nvSpPr>
          <p:cNvPr id="206" name="Google Shape;206;g793496eff7_0_251"/>
          <p:cNvSpPr txBox="1"/>
          <p:nvPr/>
        </p:nvSpPr>
        <p:spPr>
          <a:xfrm>
            <a:off x="6249988" y="4651375"/>
            <a:ext cx="1876425" cy="539750"/>
          </a:xfrm>
          <a:prstGeom prst="rect">
            <a:avLst/>
          </a:prstGeom>
          <a:noFill/>
          <a:ln>
            <a:noFill/>
          </a:ln>
        </p:spPr>
        <p:txBody>
          <a:bodyPr spcFirstLastPara="1" lIns="68569" tIns="68569" rIns="68569" bIns="68569"/>
          <a:lstStyle/>
          <a:p>
            <a:pPr>
              <a:spcBef>
                <a:spcPts val="0"/>
              </a:spcBef>
              <a:spcAft>
                <a:spcPts val="0"/>
              </a:spcAft>
              <a:buClr>
                <a:srgbClr val="000000"/>
              </a:buClr>
              <a:buSzPts val="1400"/>
              <a:defRPr/>
            </a:pPr>
            <a:r>
              <a:rPr lang="en-US" sz="1050" b="1">
                <a:solidFill>
                  <a:srgbClr val="000000"/>
                </a:solidFill>
                <a:latin typeface="Calibri"/>
                <a:ea typeface="Calibri"/>
                <a:cs typeface="Calibri"/>
                <a:sym typeface="Calibri"/>
              </a:rPr>
              <a:t>M-Step in the second iteration</a:t>
            </a:r>
            <a:endParaRPr sz="1050" b="1">
              <a:solidFill>
                <a:srgbClr val="000000"/>
              </a:solidFill>
              <a:latin typeface="Calibri"/>
              <a:ea typeface="Calibri"/>
              <a:cs typeface="Calibri"/>
              <a:sym typeface="Calibri"/>
            </a:endParaRPr>
          </a:p>
        </p:txBody>
      </p:sp>
      <p:pic>
        <p:nvPicPr>
          <p:cNvPr id="99335" name="Google Shape;207;g793496eff7_0_25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550" y="2125663"/>
            <a:ext cx="3224213" cy="2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4899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3B3829BD-ADC4-456D-8976-2DFAC4C08006}" type="slidenum">
              <a:rPr lang="en-US" altLang="en-US" sz="1200">
                <a:solidFill>
                  <a:srgbClr val="898989"/>
                </a:solidFill>
                <a:latin typeface="Calibri" panose="020F0502020204030204" pitchFamily="34" charset="0"/>
              </a:rPr>
              <a:pPr>
                <a:spcBef>
                  <a:spcPct val="0"/>
                </a:spcBef>
                <a:buFontTx/>
                <a:buNone/>
              </a:pPr>
              <a:t>17</a:t>
            </a:fld>
            <a:endParaRPr lang="en-US" altLang="en-US" sz="1200">
              <a:solidFill>
                <a:srgbClr val="898989"/>
              </a:solidFill>
              <a:latin typeface="Calibri" panose="020F0502020204030204" pitchFamily="34" charset="0"/>
            </a:endParaRPr>
          </a:p>
        </p:txBody>
      </p:sp>
      <p:sp>
        <p:nvSpPr>
          <p:cNvPr id="101379" name="TextBox 4"/>
          <p:cNvSpPr txBox="1">
            <a:spLocks noChangeArrowheads="1"/>
          </p:cNvSpPr>
          <p:nvPr/>
        </p:nvSpPr>
        <p:spPr bwMode="auto">
          <a:xfrm>
            <a:off x="444500" y="549275"/>
            <a:ext cx="44148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3600" b="1">
                <a:latin typeface="Times New Roman" panose="02020603050405020304" pitchFamily="18" charset="0"/>
                <a:cs typeface="Times New Roman" panose="02020603050405020304" pitchFamily="18" charset="0"/>
              </a:rPr>
              <a:t>Example</a:t>
            </a:r>
            <a:endParaRPr lang="en-IN" altLang="en-US" sz="3600" b="1">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947484428"/>
              </p:ext>
            </p:extLst>
          </p:nvPr>
        </p:nvGraphicFramePr>
        <p:xfrm>
          <a:off x="609600" y="3092450"/>
          <a:ext cx="3124199" cy="2774953"/>
        </p:xfrm>
        <a:graphic>
          <a:graphicData uri="http://schemas.openxmlformats.org/drawingml/2006/table">
            <a:tbl>
              <a:tblPr firstRow="1" firstCol="1" bandRow="1">
                <a:tableStyleId>{5C22544A-7EE6-4342-B048-85BDC9FD1C3A}</a:tableStyleId>
              </a:tblPr>
              <a:tblGrid>
                <a:gridCol w="1163265">
                  <a:extLst>
                    <a:ext uri="{9D8B030D-6E8A-4147-A177-3AD203B41FA5}">
                      <a16:colId xmlns:a16="http://schemas.microsoft.com/office/drawing/2014/main" val="20000"/>
                    </a:ext>
                  </a:extLst>
                </a:gridCol>
                <a:gridCol w="980467">
                  <a:extLst>
                    <a:ext uri="{9D8B030D-6E8A-4147-A177-3AD203B41FA5}">
                      <a16:colId xmlns:a16="http://schemas.microsoft.com/office/drawing/2014/main" val="20001"/>
                    </a:ext>
                  </a:extLst>
                </a:gridCol>
                <a:gridCol w="980467">
                  <a:extLst>
                    <a:ext uri="{9D8B030D-6E8A-4147-A177-3AD203B41FA5}">
                      <a16:colId xmlns:a16="http://schemas.microsoft.com/office/drawing/2014/main" val="20002"/>
                    </a:ext>
                  </a:extLst>
                </a:gridCol>
              </a:tblGrid>
              <a:tr h="565257">
                <a:tc>
                  <a:txBody>
                    <a:bodyPr/>
                    <a:lstStyle/>
                    <a:p>
                      <a:pPr marL="0" marR="0" algn="just">
                        <a:lnSpc>
                          <a:spcPct val="107000"/>
                        </a:lnSpc>
                        <a:spcBef>
                          <a:spcPts val="0"/>
                        </a:spcBef>
                        <a:spcAft>
                          <a:spcPts val="0"/>
                        </a:spcAft>
                      </a:pPr>
                      <a:r>
                        <a:rPr lang="en-US" sz="1400">
                          <a:effectLst/>
                        </a:rPr>
                        <a:t>Candidate</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07000"/>
                        </a:lnSpc>
                        <a:spcBef>
                          <a:spcPts val="0"/>
                        </a:spcBef>
                        <a:spcAft>
                          <a:spcPts val="0"/>
                        </a:spcAft>
                      </a:pPr>
                      <a:r>
                        <a:rPr lang="en-US" sz="1400" dirty="0">
                          <a:effectLst/>
                        </a:rPr>
                        <a:t>Weight</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lgn="just">
                        <a:lnSpc>
                          <a:spcPct val="107000"/>
                        </a:lnSpc>
                        <a:spcBef>
                          <a:spcPts val="0"/>
                        </a:spcBef>
                        <a:spcAft>
                          <a:spcPts val="0"/>
                        </a:spcAft>
                      </a:pPr>
                      <a:r>
                        <a:rPr lang="en-US" sz="1400">
                          <a:effectLst/>
                        </a:rPr>
                        <a:t>Glucose level </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extLst>
                  <a:ext uri="{0D108BD9-81ED-4DB2-BD59-A6C34878D82A}">
                    <a16:rowId xmlns:a16="http://schemas.microsoft.com/office/drawing/2014/main" val="10000"/>
                  </a:ext>
                </a:extLst>
              </a:tr>
              <a:tr h="276212">
                <a:tc>
                  <a:txBody>
                    <a:bodyPr/>
                    <a:lstStyle/>
                    <a:p>
                      <a:pPr marL="0" marR="0" algn="just">
                        <a:lnSpc>
                          <a:spcPct val="107000"/>
                        </a:lnSpc>
                        <a:spcBef>
                          <a:spcPts val="0"/>
                        </a:spcBef>
                        <a:spcAft>
                          <a:spcPts val="0"/>
                        </a:spcAft>
                      </a:pPr>
                      <a:r>
                        <a:rPr lang="en-US" sz="1400">
                          <a:effectLst/>
                        </a:rPr>
                        <a:t>1</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07000"/>
                        </a:lnSpc>
                        <a:spcBef>
                          <a:spcPts val="0"/>
                        </a:spcBef>
                        <a:spcAft>
                          <a:spcPts val="0"/>
                        </a:spcAft>
                      </a:pPr>
                      <a:r>
                        <a:rPr lang="en-US" sz="1400">
                          <a:effectLst/>
                        </a:rPr>
                        <a:t>72</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lgn="just">
                        <a:lnSpc>
                          <a:spcPct val="107000"/>
                        </a:lnSpc>
                        <a:spcBef>
                          <a:spcPts val="0"/>
                        </a:spcBef>
                        <a:spcAft>
                          <a:spcPts val="0"/>
                        </a:spcAft>
                      </a:pPr>
                      <a:r>
                        <a:rPr lang="en-US" sz="1400">
                          <a:effectLst/>
                        </a:rPr>
                        <a:t>185</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extLst>
                  <a:ext uri="{0D108BD9-81ED-4DB2-BD59-A6C34878D82A}">
                    <a16:rowId xmlns:a16="http://schemas.microsoft.com/office/drawing/2014/main" val="10001"/>
                  </a:ext>
                </a:extLst>
              </a:tr>
              <a:tr h="276212">
                <a:tc>
                  <a:txBody>
                    <a:bodyPr/>
                    <a:lstStyle/>
                    <a:p>
                      <a:pPr marL="0" marR="0" algn="just">
                        <a:lnSpc>
                          <a:spcPct val="107000"/>
                        </a:lnSpc>
                        <a:spcBef>
                          <a:spcPts val="0"/>
                        </a:spcBef>
                        <a:spcAft>
                          <a:spcPts val="0"/>
                        </a:spcAft>
                      </a:pPr>
                      <a:r>
                        <a:rPr lang="en-US" sz="1400">
                          <a:effectLst/>
                        </a:rPr>
                        <a:t>2</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07000"/>
                        </a:lnSpc>
                        <a:spcBef>
                          <a:spcPts val="0"/>
                        </a:spcBef>
                        <a:spcAft>
                          <a:spcPts val="0"/>
                        </a:spcAft>
                      </a:pPr>
                      <a:r>
                        <a:rPr lang="en-US" sz="1400">
                          <a:effectLst/>
                        </a:rPr>
                        <a:t>56</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lgn="just">
                        <a:lnSpc>
                          <a:spcPct val="107000"/>
                        </a:lnSpc>
                        <a:spcBef>
                          <a:spcPts val="0"/>
                        </a:spcBef>
                        <a:spcAft>
                          <a:spcPts val="0"/>
                        </a:spcAft>
                      </a:pPr>
                      <a:r>
                        <a:rPr lang="en-US" sz="1400">
                          <a:effectLst/>
                        </a:rPr>
                        <a:t>170</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extLst>
                  <a:ext uri="{0D108BD9-81ED-4DB2-BD59-A6C34878D82A}">
                    <a16:rowId xmlns:a16="http://schemas.microsoft.com/office/drawing/2014/main" val="10002"/>
                  </a:ext>
                </a:extLst>
              </a:tr>
              <a:tr h="276212">
                <a:tc>
                  <a:txBody>
                    <a:bodyPr/>
                    <a:lstStyle/>
                    <a:p>
                      <a:pPr marL="0" marR="0" algn="just">
                        <a:lnSpc>
                          <a:spcPct val="107000"/>
                        </a:lnSpc>
                        <a:spcBef>
                          <a:spcPts val="0"/>
                        </a:spcBef>
                        <a:spcAft>
                          <a:spcPts val="0"/>
                        </a:spcAft>
                      </a:pPr>
                      <a:r>
                        <a:rPr lang="en-US" sz="1400">
                          <a:effectLst/>
                        </a:rPr>
                        <a:t>3</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07000"/>
                        </a:lnSpc>
                        <a:spcBef>
                          <a:spcPts val="0"/>
                        </a:spcBef>
                        <a:spcAft>
                          <a:spcPts val="0"/>
                        </a:spcAft>
                      </a:pPr>
                      <a:r>
                        <a:rPr lang="en-US" sz="1400">
                          <a:effectLst/>
                        </a:rPr>
                        <a:t>60 </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lgn="just">
                        <a:lnSpc>
                          <a:spcPct val="107000"/>
                        </a:lnSpc>
                        <a:spcBef>
                          <a:spcPts val="0"/>
                        </a:spcBef>
                        <a:spcAft>
                          <a:spcPts val="0"/>
                        </a:spcAft>
                      </a:pPr>
                      <a:r>
                        <a:rPr lang="en-US" sz="1400">
                          <a:effectLst/>
                        </a:rPr>
                        <a:t>168</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extLst>
                  <a:ext uri="{0D108BD9-81ED-4DB2-BD59-A6C34878D82A}">
                    <a16:rowId xmlns:a16="http://schemas.microsoft.com/office/drawing/2014/main" val="10003"/>
                  </a:ext>
                </a:extLst>
              </a:tr>
              <a:tr h="276212">
                <a:tc>
                  <a:txBody>
                    <a:bodyPr/>
                    <a:lstStyle/>
                    <a:p>
                      <a:pPr marL="0" marR="0" algn="just">
                        <a:lnSpc>
                          <a:spcPct val="107000"/>
                        </a:lnSpc>
                        <a:spcBef>
                          <a:spcPts val="0"/>
                        </a:spcBef>
                        <a:spcAft>
                          <a:spcPts val="0"/>
                        </a:spcAft>
                      </a:pPr>
                      <a:r>
                        <a:rPr lang="en-US" sz="1400">
                          <a:effectLst/>
                        </a:rPr>
                        <a:t>4</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07000"/>
                        </a:lnSpc>
                        <a:spcBef>
                          <a:spcPts val="0"/>
                        </a:spcBef>
                        <a:spcAft>
                          <a:spcPts val="0"/>
                        </a:spcAft>
                      </a:pPr>
                      <a:r>
                        <a:rPr lang="en-US" sz="1400">
                          <a:effectLst/>
                        </a:rPr>
                        <a:t>68</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lgn="just">
                        <a:lnSpc>
                          <a:spcPct val="107000"/>
                        </a:lnSpc>
                        <a:spcBef>
                          <a:spcPts val="0"/>
                        </a:spcBef>
                        <a:spcAft>
                          <a:spcPts val="0"/>
                        </a:spcAft>
                      </a:pPr>
                      <a:r>
                        <a:rPr lang="en-US" sz="1400">
                          <a:effectLst/>
                        </a:rPr>
                        <a:t>179</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extLst>
                  <a:ext uri="{0D108BD9-81ED-4DB2-BD59-A6C34878D82A}">
                    <a16:rowId xmlns:a16="http://schemas.microsoft.com/office/drawing/2014/main" val="10004"/>
                  </a:ext>
                </a:extLst>
              </a:tr>
              <a:tr h="276212">
                <a:tc>
                  <a:txBody>
                    <a:bodyPr/>
                    <a:lstStyle/>
                    <a:p>
                      <a:pPr marL="0" marR="0" algn="just">
                        <a:lnSpc>
                          <a:spcPct val="107000"/>
                        </a:lnSpc>
                        <a:spcBef>
                          <a:spcPts val="0"/>
                        </a:spcBef>
                        <a:spcAft>
                          <a:spcPts val="0"/>
                        </a:spcAft>
                      </a:pPr>
                      <a:r>
                        <a:rPr lang="en-US" sz="1400">
                          <a:effectLst/>
                        </a:rPr>
                        <a:t>5</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07000"/>
                        </a:lnSpc>
                        <a:spcBef>
                          <a:spcPts val="0"/>
                        </a:spcBef>
                        <a:spcAft>
                          <a:spcPts val="0"/>
                        </a:spcAft>
                      </a:pPr>
                      <a:r>
                        <a:rPr lang="en-US" sz="1400">
                          <a:effectLst/>
                        </a:rPr>
                        <a:t>72</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lgn="just">
                        <a:lnSpc>
                          <a:spcPct val="107000"/>
                        </a:lnSpc>
                        <a:spcBef>
                          <a:spcPts val="0"/>
                        </a:spcBef>
                        <a:spcAft>
                          <a:spcPts val="0"/>
                        </a:spcAft>
                      </a:pPr>
                      <a:r>
                        <a:rPr lang="en-US" sz="1400">
                          <a:effectLst/>
                        </a:rPr>
                        <a:t>182</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extLst>
                  <a:ext uri="{0D108BD9-81ED-4DB2-BD59-A6C34878D82A}">
                    <a16:rowId xmlns:a16="http://schemas.microsoft.com/office/drawing/2014/main" val="10005"/>
                  </a:ext>
                </a:extLst>
              </a:tr>
              <a:tr h="276212">
                <a:tc>
                  <a:txBody>
                    <a:bodyPr/>
                    <a:lstStyle/>
                    <a:p>
                      <a:pPr marL="0" marR="0" algn="just">
                        <a:lnSpc>
                          <a:spcPct val="107000"/>
                        </a:lnSpc>
                        <a:spcBef>
                          <a:spcPts val="0"/>
                        </a:spcBef>
                        <a:spcAft>
                          <a:spcPts val="0"/>
                        </a:spcAft>
                      </a:pPr>
                      <a:r>
                        <a:rPr lang="en-US" sz="1400">
                          <a:effectLst/>
                        </a:rPr>
                        <a:t>6</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07000"/>
                        </a:lnSpc>
                        <a:spcBef>
                          <a:spcPts val="0"/>
                        </a:spcBef>
                        <a:spcAft>
                          <a:spcPts val="0"/>
                        </a:spcAft>
                      </a:pPr>
                      <a:r>
                        <a:rPr lang="en-US" sz="1400">
                          <a:effectLst/>
                        </a:rPr>
                        <a:t>77</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lgn="just">
                        <a:lnSpc>
                          <a:spcPct val="107000"/>
                        </a:lnSpc>
                        <a:spcBef>
                          <a:spcPts val="0"/>
                        </a:spcBef>
                        <a:spcAft>
                          <a:spcPts val="0"/>
                        </a:spcAft>
                      </a:pPr>
                      <a:r>
                        <a:rPr lang="en-US" sz="1400">
                          <a:effectLst/>
                        </a:rPr>
                        <a:t>188</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extLst>
                  <a:ext uri="{0D108BD9-81ED-4DB2-BD59-A6C34878D82A}">
                    <a16:rowId xmlns:a16="http://schemas.microsoft.com/office/drawing/2014/main" val="10006"/>
                  </a:ext>
                </a:extLst>
              </a:tr>
              <a:tr h="276212">
                <a:tc>
                  <a:txBody>
                    <a:bodyPr/>
                    <a:lstStyle/>
                    <a:p>
                      <a:pPr marL="0" marR="0" algn="just">
                        <a:lnSpc>
                          <a:spcPct val="107000"/>
                        </a:lnSpc>
                        <a:spcBef>
                          <a:spcPts val="0"/>
                        </a:spcBef>
                        <a:spcAft>
                          <a:spcPts val="0"/>
                        </a:spcAft>
                      </a:pPr>
                      <a:r>
                        <a:rPr lang="en-US" sz="1400">
                          <a:effectLst/>
                        </a:rPr>
                        <a:t>7</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07000"/>
                        </a:lnSpc>
                        <a:spcBef>
                          <a:spcPts val="0"/>
                        </a:spcBef>
                        <a:spcAft>
                          <a:spcPts val="0"/>
                        </a:spcAft>
                      </a:pPr>
                      <a:r>
                        <a:rPr lang="en-US" sz="1400">
                          <a:effectLst/>
                        </a:rPr>
                        <a:t>70</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lgn="just">
                        <a:lnSpc>
                          <a:spcPct val="107000"/>
                        </a:lnSpc>
                        <a:spcBef>
                          <a:spcPts val="0"/>
                        </a:spcBef>
                        <a:spcAft>
                          <a:spcPts val="0"/>
                        </a:spcAft>
                      </a:pPr>
                      <a:r>
                        <a:rPr lang="en-US" sz="1400">
                          <a:effectLst/>
                        </a:rPr>
                        <a:t>180</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extLst>
                  <a:ext uri="{0D108BD9-81ED-4DB2-BD59-A6C34878D82A}">
                    <a16:rowId xmlns:a16="http://schemas.microsoft.com/office/drawing/2014/main" val="10007"/>
                  </a:ext>
                </a:extLst>
              </a:tr>
              <a:tr h="276212">
                <a:tc>
                  <a:txBody>
                    <a:bodyPr/>
                    <a:lstStyle/>
                    <a:p>
                      <a:pPr marL="0" marR="0" algn="just">
                        <a:lnSpc>
                          <a:spcPct val="107000"/>
                        </a:lnSpc>
                        <a:spcBef>
                          <a:spcPts val="0"/>
                        </a:spcBef>
                        <a:spcAft>
                          <a:spcPts val="0"/>
                        </a:spcAft>
                      </a:pPr>
                      <a:r>
                        <a:rPr lang="en-US" sz="1400">
                          <a:effectLst/>
                        </a:rPr>
                        <a:t>8</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07000"/>
                        </a:lnSpc>
                        <a:spcBef>
                          <a:spcPts val="0"/>
                        </a:spcBef>
                        <a:spcAft>
                          <a:spcPts val="0"/>
                        </a:spcAft>
                      </a:pPr>
                      <a:r>
                        <a:rPr lang="en-US" sz="1400">
                          <a:effectLst/>
                        </a:rPr>
                        <a:t>84</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lgn="just">
                        <a:lnSpc>
                          <a:spcPct val="107000"/>
                        </a:lnSpc>
                        <a:spcBef>
                          <a:spcPts val="0"/>
                        </a:spcBef>
                        <a:spcAft>
                          <a:spcPts val="0"/>
                        </a:spcAft>
                      </a:pPr>
                      <a:r>
                        <a:rPr lang="en-US" sz="1400" dirty="0">
                          <a:effectLst/>
                        </a:rPr>
                        <a:t>183</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extLst>
                  <a:ext uri="{0D108BD9-81ED-4DB2-BD59-A6C34878D82A}">
                    <a16:rowId xmlns:a16="http://schemas.microsoft.com/office/drawing/2014/main" val="10008"/>
                  </a:ext>
                </a:extLst>
              </a:tr>
            </a:tbl>
          </a:graphicData>
        </a:graphic>
      </p:graphicFrame>
      <p:sp>
        <p:nvSpPr>
          <p:cNvPr id="9" name="Rectangle 2"/>
          <p:cNvSpPr>
            <a:spLocks noChangeArrowheads="1"/>
          </p:cNvSpPr>
          <p:nvPr/>
        </p:nvSpPr>
        <p:spPr bwMode="auto">
          <a:xfrm>
            <a:off x="374650" y="1482725"/>
            <a:ext cx="8107363" cy="1322388"/>
          </a:xfrm>
          <a:prstGeom prst="rect">
            <a:avLst/>
          </a:prstGeom>
          <a:noFill/>
          <a:ln>
            <a:noFill/>
          </a:ln>
          <a:effectLst/>
        </p:spPr>
        <p:txBody>
          <a:bodyPr anchor="ctr">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600" dirty="0">
                <a:latin typeface="Times New Roman" panose="02020603050405020304" pitchFamily="18" charset="0"/>
                <a:ea typeface="Calibri" panose="020F0502020204030204" pitchFamily="34" charset="0"/>
                <a:cs typeface="Times New Roman" panose="02020603050405020304" pitchFamily="18" charset="0"/>
              </a:rPr>
              <a:t>Consider the analysis of weights of individuals and their respective blood glucose levels as given below:  </a:t>
            </a:r>
            <a:endParaRPr lang="en-US" altLang="en-US" sz="1050" dirty="0"/>
          </a:p>
          <a:p>
            <a:pPr marL="342900" indent="-342900">
              <a:buFont typeface="+mj-lt"/>
              <a:buAutoNum type="alphaLcParenR"/>
              <a:defRPr/>
            </a:pPr>
            <a:r>
              <a:rPr lang="en-US" altLang="en-US" sz="1600" dirty="0">
                <a:latin typeface="Times New Roman" panose="02020603050405020304" pitchFamily="18" charset="0"/>
                <a:ea typeface="Calibri" panose="020F0502020204030204" pitchFamily="34" charset="0"/>
                <a:cs typeface="Times New Roman" panose="02020603050405020304" pitchFamily="18" charset="0"/>
              </a:rPr>
              <a:t>Identify the clusters using K-means clustering (k=2) for the given data, assuming candidate 1 and 2 as initial </a:t>
            </a:r>
            <a:r>
              <a:rPr lang="en-US" altLang="en-US" sz="1600" dirty="0" err="1">
                <a:latin typeface="Times New Roman" panose="02020603050405020304" pitchFamily="18" charset="0"/>
                <a:ea typeface="Calibri" panose="020F0502020204030204" pitchFamily="34" charset="0"/>
                <a:cs typeface="Times New Roman" panose="02020603050405020304" pitchFamily="18" charset="0"/>
              </a:rPr>
              <a:t>centrosids</a:t>
            </a:r>
            <a:r>
              <a:rPr lang="en-US" altLang="en-US" sz="1600" dirty="0">
                <a:latin typeface="Times New Roman" panose="02020603050405020304" pitchFamily="18" charset="0"/>
                <a:ea typeface="Calibri" panose="020F0502020204030204" pitchFamily="34" charset="0"/>
                <a:cs typeface="Times New Roman" panose="02020603050405020304" pitchFamily="18" charset="0"/>
              </a:rPr>
              <a:t>. </a:t>
            </a:r>
          </a:p>
          <a:p>
            <a:pPr marL="342900" indent="-342900">
              <a:buFont typeface="+mj-lt"/>
              <a:buAutoNum type="alphaLcParenR"/>
              <a:defRPr/>
            </a:pPr>
            <a:r>
              <a:rPr lang="en-US" altLang="en-US" sz="1600" dirty="0">
                <a:latin typeface="Times New Roman" panose="02020603050405020304" pitchFamily="18" charset="0"/>
                <a:ea typeface="Calibri" panose="020F0502020204030204" pitchFamily="34" charset="0"/>
                <a:cs typeface="Times New Roman" panose="02020603050405020304" pitchFamily="18" charset="0"/>
              </a:rPr>
              <a:t>How many iterations does it take before termination?       </a:t>
            </a:r>
            <a:endParaRPr lang="en-US" altLang="en-US" sz="3600"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10A7769-F48A-6E73-CD94-1FBDE09BEE64}"/>
                  </a:ext>
                </a:extLst>
              </p14:cNvPr>
              <p14:cNvContentPartPr/>
              <p14:nvPr/>
            </p14:nvContentPartPr>
            <p14:xfrm>
              <a:off x="801720" y="2275920"/>
              <a:ext cx="8840160" cy="2520720"/>
            </p14:xfrm>
          </p:contentPart>
        </mc:Choice>
        <mc:Fallback>
          <p:pic>
            <p:nvPicPr>
              <p:cNvPr id="2" name="Ink 1">
                <a:extLst>
                  <a:ext uri="{FF2B5EF4-FFF2-40B4-BE49-F238E27FC236}">
                    <a16:creationId xmlns:a16="http://schemas.microsoft.com/office/drawing/2014/main" id="{A10A7769-F48A-6E73-CD94-1FBDE09BEE64}"/>
                  </a:ext>
                </a:extLst>
              </p:cNvPr>
              <p:cNvPicPr/>
              <p:nvPr/>
            </p:nvPicPr>
            <p:blipFill>
              <a:blip r:embed="rId3"/>
              <a:stretch>
                <a:fillRect/>
              </a:stretch>
            </p:blipFill>
            <p:spPr>
              <a:xfrm>
                <a:off x="792360" y="2266560"/>
                <a:ext cx="8858880" cy="2539440"/>
              </a:xfrm>
              <a:prstGeom prst="rect">
                <a:avLst/>
              </a:prstGeom>
            </p:spPr>
          </p:pic>
        </mc:Fallback>
      </mc:AlternateContent>
    </p:spTree>
    <p:extLst>
      <p:ext uri="{BB962C8B-B14F-4D97-AF65-F5344CB8AC3E}">
        <p14:creationId xmlns:p14="http://schemas.microsoft.com/office/powerpoint/2010/main" val="456454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87967C17-093F-40C6-B247-CA62942A84CF}" type="slidenum">
              <a:rPr lang="en-US" altLang="en-US" sz="1200">
                <a:solidFill>
                  <a:srgbClr val="898989"/>
                </a:solidFill>
                <a:latin typeface="Calibri" panose="020F0502020204030204" pitchFamily="34" charset="0"/>
              </a:rPr>
              <a:pPr>
                <a:spcBef>
                  <a:spcPct val="0"/>
                </a:spcBef>
                <a:buFontTx/>
                <a:buNone/>
              </a:pPr>
              <a:t>18</a:t>
            </a:fld>
            <a:endParaRPr lang="en-US" altLang="en-US" sz="1200">
              <a:solidFill>
                <a:srgbClr val="898989"/>
              </a:solidFill>
              <a:latin typeface="Calibri" panose="020F0502020204030204" pitchFamily="34" charset="0"/>
            </a:endParaRPr>
          </a:p>
        </p:txBody>
      </p:sp>
      <p:sp>
        <p:nvSpPr>
          <p:cNvPr id="102403" name="TextBox 4"/>
          <p:cNvSpPr txBox="1">
            <a:spLocks noChangeArrowheads="1"/>
          </p:cNvSpPr>
          <p:nvPr/>
        </p:nvSpPr>
        <p:spPr bwMode="auto">
          <a:xfrm>
            <a:off x="444500" y="549275"/>
            <a:ext cx="44148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3600" b="1">
                <a:latin typeface="Times New Roman" panose="02020603050405020304" pitchFamily="18" charset="0"/>
                <a:cs typeface="Times New Roman" panose="02020603050405020304" pitchFamily="18" charset="0"/>
              </a:rPr>
              <a:t>Example</a:t>
            </a:r>
            <a:endParaRPr lang="en-IN" altLang="en-US" sz="3600" b="1">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nvGraphicFramePr>
        <p:xfrm>
          <a:off x="628650" y="1519238"/>
          <a:ext cx="5800725" cy="1309686"/>
        </p:xfrm>
        <a:graphic>
          <a:graphicData uri="http://schemas.openxmlformats.org/drawingml/2006/table">
            <a:tbl>
              <a:tblPr firstRow="1" firstCol="1" bandRow="1">
                <a:tableStyleId>{5C22544A-7EE6-4342-B048-85BDC9FD1C3A}</a:tableStyleId>
              </a:tblPr>
              <a:tblGrid>
                <a:gridCol w="810349">
                  <a:extLst>
                    <a:ext uri="{9D8B030D-6E8A-4147-A177-3AD203B41FA5}">
                      <a16:colId xmlns:a16="http://schemas.microsoft.com/office/drawing/2014/main" val="20000"/>
                    </a:ext>
                  </a:extLst>
                </a:gridCol>
                <a:gridCol w="2396752">
                  <a:extLst>
                    <a:ext uri="{9D8B030D-6E8A-4147-A177-3AD203B41FA5}">
                      <a16:colId xmlns:a16="http://schemas.microsoft.com/office/drawing/2014/main" val="20001"/>
                    </a:ext>
                  </a:extLst>
                </a:gridCol>
                <a:gridCol w="2593624">
                  <a:extLst>
                    <a:ext uri="{9D8B030D-6E8A-4147-A177-3AD203B41FA5}">
                      <a16:colId xmlns:a16="http://schemas.microsoft.com/office/drawing/2014/main" val="20002"/>
                    </a:ext>
                  </a:extLst>
                </a:gridCol>
              </a:tblGrid>
              <a:tr h="187098">
                <a:tc>
                  <a:txBody>
                    <a:bodyPr/>
                    <a:lstStyle/>
                    <a:p>
                      <a:pPr marL="0" marR="0" algn="just">
                        <a:lnSpc>
                          <a:spcPct val="107000"/>
                        </a:lnSpc>
                        <a:spcBef>
                          <a:spcPts val="0"/>
                        </a:spcBef>
                        <a:spcAft>
                          <a:spcPts val="800"/>
                        </a:spcAft>
                      </a:pPr>
                      <a:r>
                        <a:rPr lang="en-IN" sz="1100">
                          <a:effectLst/>
                        </a:rPr>
                        <a:t>Candidate</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Cluster1(72, 185)</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Cluster2(56, 170)</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extLst>
                  <a:ext uri="{0D108BD9-81ED-4DB2-BD59-A6C34878D82A}">
                    <a16:rowId xmlns:a16="http://schemas.microsoft.com/office/drawing/2014/main" val="10000"/>
                  </a:ext>
                </a:extLst>
              </a:tr>
              <a:tr h="187098">
                <a:tc>
                  <a:txBody>
                    <a:bodyPr/>
                    <a:lstStyle/>
                    <a:p>
                      <a:pPr marL="0" marR="0" algn="just">
                        <a:lnSpc>
                          <a:spcPct val="107000"/>
                        </a:lnSpc>
                        <a:spcBef>
                          <a:spcPts val="0"/>
                        </a:spcBef>
                        <a:spcAft>
                          <a:spcPts val="800"/>
                        </a:spcAft>
                      </a:pPr>
                      <a:r>
                        <a:rPr lang="en-IN" sz="1100">
                          <a:effectLst/>
                        </a:rPr>
                        <a:t>3(60, 168)</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=17</a:t>
                      </a:r>
                      <a:r>
                        <a:rPr lang="en-IN" sz="1100" baseline="30000">
                          <a:effectLst/>
                        </a:rPr>
                        <a:t>2</a:t>
                      </a:r>
                      <a:r>
                        <a:rPr lang="en-IN" sz="1100">
                          <a:effectLst/>
                        </a:rPr>
                        <a:t> +12</a:t>
                      </a:r>
                      <a:r>
                        <a:rPr lang="en-IN" sz="1100" baseline="30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 2</a:t>
                      </a:r>
                      <a:r>
                        <a:rPr lang="en-IN" sz="1100" baseline="30000">
                          <a:effectLst/>
                        </a:rPr>
                        <a:t>2</a:t>
                      </a:r>
                      <a:r>
                        <a:rPr lang="en-IN" sz="1100">
                          <a:effectLst/>
                        </a:rPr>
                        <a:t>+4</a:t>
                      </a:r>
                      <a:r>
                        <a:rPr lang="en-IN" sz="1100" baseline="30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extLst>
                  <a:ext uri="{0D108BD9-81ED-4DB2-BD59-A6C34878D82A}">
                    <a16:rowId xmlns:a16="http://schemas.microsoft.com/office/drawing/2014/main" val="10001"/>
                  </a:ext>
                </a:extLst>
              </a:tr>
              <a:tr h="187098">
                <a:tc>
                  <a:txBody>
                    <a:bodyPr/>
                    <a:lstStyle/>
                    <a:p>
                      <a:pPr marL="0" marR="0" algn="just">
                        <a:lnSpc>
                          <a:spcPct val="107000"/>
                        </a:lnSpc>
                        <a:spcBef>
                          <a:spcPts val="0"/>
                        </a:spcBef>
                        <a:spcAft>
                          <a:spcPts val="800"/>
                        </a:spcAft>
                      </a:pPr>
                      <a:r>
                        <a:rPr lang="en-IN" sz="1100">
                          <a:effectLst/>
                        </a:rPr>
                        <a:t>4(68 179)</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=6</a:t>
                      </a:r>
                      <a:r>
                        <a:rPr lang="en-IN" sz="1100" baseline="30000">
                          <a:effectLst/>
                        </a:rPr>
                        <a:t>2</a:t>
                      </a:r>
                      <a:r>
                        <a:rPr lang="en-IN" sz="1100">
                          <a:effectLst/>
                        </a:rPr>
                        <a:t>+4</a:t>
                      </a:r>
                      <a:r>
                        <a:rPr lang="en-IN" sz="1100" baseline="30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 9</a:t>
                      </a:r>
                      <a:r>
                        <a:rPr lang="en-IN" sz="1100" baseline="30000">
                          <a:effectLst/>
                        </a:rPr>
                        <a:t>2</a:t>
                      </a:r>
                      <a:r>
                        <a:rPr lang="en-IN" sz="1100">
                          <a:effectLst/>
                        </a:rPr>
                        <a:t>+12</a:t>
                      </a:r>
                      <a:r>
                        <a:rPr lang="en-IN" sz="1100" baseline="30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extLst>
                  <a:ext uri="{0D108BD9-81ED-4DB2-BD59-A6C34878D82A}">
                    <a16:rowId xmlns:a16="http://schemas.microsoft.com/office/drawing/2014/main" val="10002"/>
                  </a:ext>
                </a:extLst>
              </a:tr>
              <a:tr h="187098">
                <a:tc>
                  <a:txBody>
                    <a:bodyPr/>
                    <a:lstStyle/>
                    <a:p>
                      <a:pPr marL="0" marR="0" algn="just">
                        <a:lnSpc>
                          <a:spcPct val="107000"/>
                        </a:lnSpc>
                        <a:spcBef>
                          <a:spcPts val="0"/>
                        </a:spcBef>
                        <a:spcAft>
                          <a:spcPts val="800"/>
                        </a:spcAft>
                      </a:pPr>
                      <a:r>
                        <a:rPr lang="en-IN" sz="1100">
                          <a:effectLst/>
                        </a:rPr>
                        <a:t>5(72, 182)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 3</a:t>
                      </a:r>
                      <a:r>
                        <a:rPr lang="en-IN" sz="1100" baseline="30000">
                          <a:effectLst/>
                        </a:rPr>
                        <a:t>2</a:t>
                      </a:r>
                      <a:r>
                        <a:rPr lang="en-IN" sz="1100">
                          <a:effectLst/>
                        </a:rPr>
                        <a:t>+0</a:t>
                      </a:r>
                      <a:r>
                        <a:rPr lang="en-IN" sz="1100" baseline="30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 12</a:t>
                      </a:r>
                      <a:r>
                        <a:rPr lang="en-IN" sz="1100" baseline="30000">
                          <a:effectLst/>
                        </a:rPr>
                        <a:t>2</a:t>
                      </a:r>
                      <a:r>
                        <a:rPr lang="en-IN" sz="1100">
                          <a:effectLst/>
                        </a:rPr>
                        <a:t>+16</a:t>
                      </a:r>
                      <a:r>
                        <a:rPr lang="en-IN" sz="1100" baseline="30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extLst>
                  <a:ext uri="{0D108BD9-81ED-4DB2-BD59-A6C34878D82A}">
                    <a16:rowId xmlns:a16="http://schemas.microsoft.com/office/drawing/2014/main" val="10003"/>
                  </a:ext>
                </a:extLst>
              </a:tr>
              <a:tr h="187098">
                <a:tc>
                  <a:txBody>
                    <a:bodyPr/>
                    <a:lstStyle/>
                    <a:p>
                      <a:pPr marL="0" marR="0" algn="just">
                        <a:lnSpc>
                          <a:spcPct val="107000"/>
                        </a:lnSpc>
                        <a:spcBef>
                          <a:spcPts val="0"/>
                        </a:spcBef>
                        <a:spcAft>
                          <a:spcPts val="800"/>
                        </a:spcAft>
                      </a:pPr>
                      <a:r>
                        <a:rPr lang="en-IN" sz="1100">
                          <a:effectLst/>
                        </a:rPr>
                        <a:t>6(77, 188)</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 3</a:t>
                      </a:r>
                      <a:r>
                        <a:rPr lang="en-IN" sz="1100" baseline="30000">
                          <a:effectLst/>
                        </a:rPr>
                        <a:t>2</a:t>
                      </a:r>
                      <a:r>
                        <a:rPr lang="en-IN" sz="1100">
                          <a:effectLst/>
                        </a:rPr>
                        <a:t>+5</a:t>
                      </a:r>
                      <a:r>
                        <a:rPr lang="en-IN" sz="1100" baseline="30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 18</a:t>
                      </a:r>
                      <a:r>
                        <a:rPr lang="en-IN" sz="1100" baseline="30000">
                          <a:effectLst/>
                        </a:rPr>
                        <a:t>2</a:t>
                      </a:r>
                      <a:r>
                        <a:rPr lang="en-IN" sz="1100">
                          <a:effectLst/>
                        </a:rPr>
                        <a:t>+11</a:t>
                      </a:r>
                      <a:r>
                        <a:rPr lang="en-IN" sz="1100" baseline="30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extLst>
                  <a:ext uri="{0D108BD9-81ED-4DB2-BD59-A6C34878D82A}">
                    <a16:rowId xmlns:a16="http://schemas.microsoft.com/office/drawing/2014/main" val="10004"/>
                  </a:ext>
                </a:extLst>
              </a:tr>
              <a:tr h="187098">
                <a:tc>
                  <a:txBody>
                    <a:bodyPr/>
                    <a:lstStyle/>
                    <a:p>
                      <a:pPr marL="0" marR="0" algn="just">
                        <a:lnSpc>
                          <a:spcPct val="107000"/>
                        </a:lnSpc>
                        <a:spcBef>
                          <a:spcPts val="0"/>
                        </a:spcBef>
                        <a:spcAft>
                          <a:spcPts val="800"/>
                        </a:spcAft>
                      </a:pPr>
                      <a:r>
                        <a:rPr lang="en-IN" sz="1100">
                          <a:effectLst/>
                        </a:rPr>
                        <a:t>7(70, 180)</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 5</a:t>
                      </a:r>
                      <a:r>
                        <a:rPr lang="en-IN" sz="1100" baseline="30000">
                          <a:effectLst/>
                        </a:rPr>
                        <a:t>2</a:t>
                      </a:r>
                      <a:r>
                        <a:rPr lang="en-IN" sz="1100">
                          <a:effectLst/>
                        </a:rPr>
                        <a:t>+2</a:t>
                      </a:r>
                      <a:r>
                        <a:rPr lang="en-IN" sz="1100" baseline="30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 10</a:t>
                      </a:r>
                      <a:r>
                        <a:rPr lang="en-IN" sz="1100" baseline="30000">
                          <a:effectLst/>
                        </a:rPr>
                        <a:t>2</a:t>
                      </a:r>
                      <a:r>
                        <a:rPr lang="en-IN" sz="1100">
                          <a:effectLst/>
                        </a:rPr>
                        <a:t>+14</a:t>
                      </a:r>
                      <a:r>
                        <a:rPr lang="en-IN" sz="1100" baseline="30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extLst>
                  <a:ext uri="{0D108BD9-81ED-4DB2-BD59-A6C34878D82A}">
                    <a16:rowId xmlns:a16="http://schemas.microsoft.com/office/drawing/2014/main" val="10005"/>
                  </a:ext>
                </a:extLst>
              </a:tr>
              <a:tr h="187098">
                <a:tc>
                  <a:txBody>
                    <a:bodyPr/>
                    <a:lstStyle/>
                    <a:p>
                      <a:pPr marL="0" marR="0" algn="just">
                        <a:lnSpc>
                          <a:spcPct val="107000"/>
                        </a:lnSpc>
                        <a:spcBef>
                          <a:spcPts val="0"/>
                        </a:spcBef>
                        <a:spcAft>
                          <a:spcPts val="800"/>
                        </a:spcAft>
                      </a:pPr>
                      <a:r>
                        <a:rPr lang="en-IN" sz="1100">
                          <a:effectLst/>
                        </a:rPr>
                        <a:t>8(183, 84)</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 2</a:t>
                      </a:r>
                      <a:r>
                        <a:rPr lang="en-IN" sz="1100" baseline="30000">
                          <a:effectLst/>
                        </a:rPr>
                        <a:t>2</a:t>
                      </a:r>
                      <a:r>
                        <a:rPr lang="en-IN" sz="1100">
                          <a:effectLst/>
                        </a:rPr>
                        <a:t>+12</a:t>
                      </a:r>
                      <a:r>
                        <a:rPr lang="en-IN" sz="1100" baseline="30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dirty="0">
                          <a:effectLst/>
                        </a:rPr>
                        <a:t>= 13</a:t>
                      </a:r>
                      <a:r>
                        <a:rPr lang="en-IN" sz="1100" baseline="30000" dirty="0">
                          <a:effectLst/>
                        </a:rPr>
                        <a:t>2</a:t>
                      </a:r>
                      <a:r>
                        <a:rPr lang="en-IN" sz="1100" dirty="0">
                          <a:effectLst/>
                        </a:rPr>
                        <a:t>+28</a:t>
                      </a:r>
                      <a:r>
                        <a:rPr lang="en-IN" sz="1100" baseline="30000" dirty="0">
                          <a:effectLst/>
                        </a:rPr>
                        <a:t>2</a:t>
                      </a:r>
                      <a:endParaRPr lang="en-IN" sz="1100" dirty="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extLst>
                  <a:ext uri="{0D108BD9-81ED-4DB2-BD59-A6C34878D82A}">
                    <a16:rowId xmlns:a16="http://schemas.microsoft.com/office/drawing/2014/main" val="10006"/>
                  </a:ext>
                </a:extLst>
              </a:tr>
            </a:tbl>
          </a:graphicData>
        </a:graphic>
      </p:graphicFrame>
      <p:sp>
        <p:nvSpPr>
          <p:cNvPr id="102438" name="Rectangle 5"/>
          <p:cNvSpPr>
            <a:spLocks noChangeArrowheads="1"/>
          </p:cNvSpPr>
          <p:nvPr/>
        </p:nvSpPr>
        <p:spPr bwMode="auto">
          <a:xfrm>
            <a:off x="534988" y="3097213"/>
            <a:ext cx="3792537"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07000"/>
              </a:lnSpc>
              <a:spcBef>
                <a:spcPct val="0"/>
              </a:spcBef>
              <a:buFontTx/>
              <a:buNone/>
            </a:pPr>
            <a:r>
              <a:rPr lang="en-IN" altLang="en-US" sz="1200">
                <a:latin typeface="Times New Roman" panose="02020603050405020304" pitchFamily="18" charset="0"/>
                <a:cs typeface="Calibri" panose="020F0502020204030204" pitchFamily="34" charset="0"/>
              </a:rPr>
              <a:t>After 1</a:t>
            </a:r>
            <a:r>
              <a:rPr lang="en-IN" altLang="en-US" sz="1200" baseline="30000">
                <a:latin typeface="Times New Roman" panose="02020603050405020304" pitchFamily="18" charset="0"/>
                <a:cs typeface="Calibri" panose="020F0502020204030204" pitchFamily="34" charset="0"/>
              </a:rPr>
              <a:t>st</a:t>
            </a:r>
            <a:r>
              <a:rPr lang="en-IN" altLang="en-US" sz="1200">
                <a:latin typeface="Times New Roman" panose="02020603050405020304" pitchFamily="18" charset="0"/>
                <a:cs typeface="Calibri" panose="020F0502020204030204" pitchFamily="34" charset="0"/>
              </a:rPr>
              <a:t> iteration, the cluster groups are C1{1, 4, 5, 6, 7, 8} and C2{2, 3}</a:t>
            </a:r>
            <a:endParaRPr lang="en-IN" altLang="en-US" sz="1100">
              <a:latin typeface="Calibri" panose="020F0502020204030204" pitchFamily="34" charset="0"/>
              <a:cs typeface="Calibri" panose="020F0502020204030204" pitchFamily="34" charset="0"/>
            </a:endParaRPr>
          </a:p>
          <a:p>
            <a:pPr algn="just">
              <a:lnSpc>
                <a:spcPct val="107000"/>
              </a:lnSpc>
              <a:spcBef>
                <a:spcPct val="0"/>
              </a:spcBef>
              <a:buFontTx/>
              <a:buNone/>
            </a:pPr>
            <a:r>
              <a:rPr lang="en-IN" altLang="en-US" sz="1200">
                <a:latin typeface="Times New Roman" panose="02020603050405020304" pitchFamily="18" charset="0"/>
                <a:cs typeface="Calibri" panose="020F0502020204030204" pitchFamily="34" charset="0"/>
              </a:rPr>
              <a:t>Re-computing centroids:</a:t>
            </a:r>
            <a:endParaRPr lang="en-IN" altLang="en-US" sz="1100">
              <a:latin typeface="Calibri" panose="020F0502020204030204" pitchFamily="34" charset="0"/>
              <a:cs typeface="Calibri" panose="020F0502020204030204" pitchFamily="34" charset="0"/>
            </a:endParaRPr>
          </a:p>
          <a:p>
            <a:pPr algn="just">
              <a:lnSpc>
                <a:spcPct val="107000"/>
              </a:lnSpc>
              <a:spcBef>
                <a:spcPct val="0"/>
              </a:spcBef>
              <a:buFontTx/>
              <a:buNone/>
            </a:pPr>
            <a:r>
              <a:rPr lang="en-IN" altLang="en-US" sz="1200">
                <a:latin typeface="Times New Roman" panose="02020603050405020304" pitchFamily="18" charset="0"/>
                <a:cs typeface="Calibri" panose="020F0502020204030204" pitchFamily="34" charset="0"/>
              </a:rPr>
              <a:t>C1( [72+68+72+77+70+84]/6, [185 +179+182+188+180+183]/6 ) =C1(73.83, 182.83,)</a:t>
            </a:r>
            <a:endParaRPr lang="en-IN" altLang="en-US" sz="1100">
              <a:latin typeface="Calibri" panose="020F0502020204030204" pitchFamily="34" charset="0"/>
              <a:cs typeface="Calibri" panose="020F0502020204030204" pitchFamily="34" charset="0"/>
            </a:endParaRPr>
          </a:p>
          <a:p>
            <a:pPr algn="just">
              <a:lnSpc>
                <a:spcPct val="107000"/>
              </a:lnSpc>
              <a:spcBef>
                <a:spcPct val="0"/>
              </a:spcBef>
              <a:buFontTx/>
              <a:buNone/>
            </a:pPr>
            <a:r>
              <a:rPr lang="en-IN" altLang="en-US" sz="1200">
                <a:latin typeface="Times New Roman" panose="02020603050405020304" pitchFamily="18" charset="0"/>
                <a:cs typeface="Calibri" panose="020F0502020204030204" pitchFamily="34" charset="0"/>
              </a:rPr>
              <a:t>C2( [56 +60]/2, [170+168]/2) =C2(58, 169)</a:t>
            </a:r>
          </a:p>
          <a:p>
            <a:pPr algn="just">
              <a:lnSpc>
                <a:spcPct val="107000"/>
              </a:lnSpc>
              <a:spcBef>
                <a:spcPct val="0"/>
              </a:spcBef>
              <a:buFontTx/>
              <a:buNone/>
            </a:pPr>
            <a:endParaRPr lang="en-IN" altLang="en-US" sz="1200">
              <a:latin typeface="Times New Roman" panose="02020603050405020304" pitchFamily="18" charset="0"/>
              <a:cs typeface="Calibri" panose="020F0502020204030204" pitchFamily="34" charset="0"/>
            </a:endParaRPr>
          </a:p>
          <a:p>
            <a:pPr algn="just">
              <a:lnSpc>
                <a:spcPct val="107000"/>
              </a:lnSpc>
              <a:spcBef>
                <a:spcPct val="0"/>
              </a:spcBef>
              <a:buFontTx/>
              <a:buNone/>
            </a:pPr>
            <a:r>
              <a:rPr lang="en-IN" altLang="en-US" sz="1200">
                <a:latin typeface="Times New Roman" panose="02020603050405020304" pitchFamily="18" charset="0"/>
                <a:cs typeface="Calibri" panose="020F0502020204030204" pitchFamily="34" charset="0"/>
              </a:rPr>
              <a:t>2nd Iteration –computing distances from resulting centroids:</a:t>
            </a:r>
          </a:p>
          <a:p>
            <a:pPr algn="just">
              <a:lnSpc>
                <a:spcPct val="107000"/>
              </a:lnSpc>
              <a:spcBef>
                <a:spcPct val="0"/>
              </a:spcBef>
              <a:buFontTx/>
              <a:buNone/>
            </a:pPr>
            <a:endParaRPr lang="en-IN" altLang="en-US" sz="1100">
              <a:latin typeface="Calibri" panose="020F0502020204030204" pitchFamily="34" charset="0"/>
              <a:cs typeface="Calibri" panose="020F0502020204030204" pitchFamily="34" charset="0"/>
            </a:endParaRPr>
          </a:p>
        </p:txBody>
      </p:sp>
      <p:graphicFrame>
        <p:nvGraphicFramePr>
          <p:cNvPr id="7" name="Table 6"/>
          <p:cNvGraphicFramePr>
            <a:graphicFrameLocks noGrp="1"/>
          </p:cNvGraphicFramePr>
          <p:nvPr/>
        </p:nvGraphicFramePr>
        <p:xfrm>
          <a:off x="4397375" y="2987675"/>
          <a:ext cx="4424362" cy="3552828"/>
        </p:xfrm>
        <a:graphic>
          <a:graphicData uri="http://schemas.openxmlformats.org/drawingml/2006/table">
            <a:tbl>
              <a:tblPr firstRow="1" firstCol="1" bandRow="1">
                <a:tableStyleId>{5C22544A-7EE6-4342-B048-85BDC9FD1C3A}</a:tableStyleId>
              </a:tblPr>
              <a:tblGrid>
                <a:gridCol w="774204">
                  <a:extLst>
                    <a:ext uri="{9D8B030D-6E8A-4147-A177-3AD203B41FA5}">
                      <a16:colId xmlns:a16="http://schemas.microsoft.com/office/drawing/2014/main" val="20000"/>
                    </a:ext>
                  </a:extLst>
                </a:gridCol>
                <a:gridCol w="1608802">
                  <a:extLst>
                    <a:ext uri="{9D8B030D-6E8A-4147-A177-3AD203B41FA5}">
                      <a16:colId xmlns:a16="http://schemas.microsoft.com/office/drawing/2014/main" val="20001"/>
                    </a:ext>
                  </a:extLst>
                </a:gridCol>
                <a:gridCol w="2041356">
                  <a:extLst>
                    <a:ext uri="{9D8B030D-6E8A-4147-A177-3AD203B41FA5}">
                      <a16:colId xmlns:a16="http://schemas.microsoft.com/office/drawing/2014/main" val="20002"/>
                    </a:ext>
                  </a:extLst>
                </a:gridCol>
              </a:tblGrid>
              <a:tr h="391484">
                <a:tc>
                  <a:txBody>
                    <a:bodyPr/>
                    <a:lstStyle/>
                    <a:p>
                      <a:pPr marL="0" marR="0" algn="just">
                        <a:lnSpc>
                          <a:spcPct val="107000"/>
                        </a:lnSpc>
                        <a:spcBef>
                          <a:spcPts val="0"/>
                        </a:spcBef>
                        <a:spcAft>
                          <a:spcPts val="800"/>
                        </a:spcAft>
                      </a:pPr>
                      <a:r>
                        <a:rPr lang="en-IN" sz="1200" dirty="0">
                          <a:effectLst/>
                        </a:rPr>
                        <a:t>Candidate</a:t>
                      </a:r>
                      <a:endParaRPr lang="en-IN" sz="11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1200">
                          <a:effectLst/>
                        </a:rPr>
                        <a:t>Cluster1(182.83, 73.83)</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1200" dirty="0">
                          <a:effectLst/>
                        </a:rPr>
                        <a:t>Cluster2(169, 58)</a:t>
                      </a:r>
                      <a:endParaRPr lang="en-IN" sz="11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extLst>
                  <a:ext uri="{0D108BD9-81ED-4DB2-BD59-A6C34878D82A}">
                    <a16:rowId xmlns:a16="http://schemas.microsoft.com/office/drawing/2014/main" val="10000"/>
                  </a:ext>
                </a:extLst>
              </a:tr>
              <a:tr h="395168">
                <a:tc>
                  <a:txBody>
                    <a:bodyPr/>
                    <a:lstStyle/>
                    <a:p>
                      <a:pPr marL="0" marR="0" algn="just">
                        <a:lnSpc>
                          <a:spcPct val="107000"/>
                        </a:lnSpc>
                        <a:spcBef>
                          <a:spcPts val="0"/>
                        </a:spcBef>
                        <a:spcAft>
                          <a:spcPts val="800"/>
                        </a:spcAft>
                      </a:pPr>
                      <a:r>
                        <a:rPr lang="en-IN" sz="1000" dirty="0">
                          <a:effectLst/>
                        </a:rPr>
                        <a:t>1(185, 72)</a:t>
                      </a:r>
                      <a:endParaRPr lang="en-IN" sz="9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dirty="0">
                          <a:effectLst/>
                        </a:rPr>
                        <a:t>(182.83 -185)</a:t>
                      </a:r>
                      <a:r>
                        <a:rPr lang="en-IN" sz="900" baseline="30000" dirty="0">
                          <a:effectLst/>
                        </a:rPr>
                        <a:t>2</a:t>
                      </a:r>
                      <a:r>
                        <a:rPr lang="en-IN" sz="900" dirty="0">
                          <a:effectLst/>
                        </a:rPr>
                        <a:t> +(73.83 -72)</a:t>
                      </a:r>
                      <a:r>
                        <a:rPr lang="en-IN" sz="900" baseline="30000" dirty="0">
                          <a:effectLst/>
                        </a:rPr>
                        <a:t>2</a:t>
                      </a:r>
                      <a:r>
                        <a:rPr lang="en-IN" sz="900" dirty="0">
                          <a:effectLst/>
                        </a:rPr>
                        <a:t> </a:t>
                      </a:r>
                      <a:endParaRPr lang="en-IN" sz="800" dirty="0">
                        <a:effectLst/>
                      </a:endParaRPr>
                    </a:p>
                    <a:p>
                      <a:pPr marL="0" marR="0" algn="just">
                        <a:lnSpc>
                          <a:spcPct val="107000"/>
                        </a:lnSpc>
                        <a:spcBef>
                          <a:spcPts val="0"/>
                        </a:spcBef>
                        <a:spcAft>
                          <a:spcPts val="800"/>
                        </a:spcAft>
                      </a:pPr>
                      <a:r>
                        <a:rPr lang="en-IN" sz="900" dirty="0">
                          <a:effectLst/>
                        </a:rPr>
                        <a:t>=2.17</a:t>
                      </a:r>
                      <a:r>
                        <a:rPr lang="en-IN" sz="900" baseline="30000" dirty="0">
                          <a:effectLst/>
                        </a:rPr>
                        <a:t>2</a:t>
                      </a:r>
                      <a:r>
                        <a:rPr lang="en-IN" sz="900" dirty="0">
                          <a:effectLst/>
                        </a:rPr>
                        <a:t> +1.83</a:t>
                      </a:r>
                      <a:r>
                        <a:rPr lang="en-IN" sz="900" baseline="30000" dirty="0">
                          <a:effectLst/>
                        </a:rPr>
                        <a:t>2</a:t>
                      </a:r>
                      <a:endParaRPr lang="en-IN" sz="8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a:effectLst/>
                        </a:rPr>
                        <a:t>(169 -185)</a:t>
                      </a:r>
                      <a:r>
                        <a:rPr lang="en-IN" sz="900" baseline="30000">
                          <a:effectLst/>
                        </a:rPr>
                        <a:t>2</a:t>
                      </a:r>
                      <a:r>
                        <a:rPr lang="en-IN" sz="900">
                          <a:effectLst/>
                        </a:rPr>
                        <a:t> +(58 -72)</a:t>
                      </a:r>
                      <a:r>
                        <a:rPr lang="en-IN" sz="900" baseline="30000">
                          <a:effectLst/>
                        </a:rPr>
                        <a:t>2</a:t>
                      </a:r>
                      <a:endParaRPr lang="en-IN" sz="800">
                        <a:effectLst/>
                      </a:endParaRPr>
                    </a:p>
                    <a:p>
                      <a:pPr marL="0" marR="0" algn="just">
                        <a:lnSpc>
                          <a:spcPct val="107000"/>
                        </a:lnSpc>
                        <a:spcBef>
                          <a:spcPts val="0"/>
                        </a:spcBef>
                        <a:spcAft>
                          <a:spcPts val="800"/>
                        </a:spcAft>
                      </a:pPr>
                      <a:r>
                        <a:rPr lang="en-IN" sz="900">
                          <a:effectLst/>
                        </a:rPr>
                        <a:t>= 16</a:t>
                      </a:r>
                      <a:r>
                        <a:rPr lang="en-IN" sz="900" baseline="30000">
                          <a:effectLst/>
                        </a:rPr>
                        <a:t>2</a:t>
                      </a:r>
                      <a:r>
                        <a:rPr lang="en-IN" sz="900">
                          <a:effectLst/>
                        </a:rPr>
                        <a:t>+14</a:t>
                      </a:r>
                      <a:r>
                        <a:rPr lang="en-IN" sz="900" baseline="30000">
                          <a:effectLst/>
                        </a:rPr>
                        <a:t>2</a:t>
                      </a:r>
                      <a:endParaRPr lang="en-IN" sz="80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extLst>
                  <a:ext uri="{0D108BD9-81ED-4DB2-BD59-A6C34878D82A}">
                    <a16:rowId xmlns:a16="http://schemas.microsoft.com/office/drawing/2014/main" val="10001"/>
                  </a:ext>
                </a:extLst>
              </a:tr>
              <a:tr h="395168">
                <a:tc>
                  <a:txBody>
                    <a:bodyPr/>
                    <a:lstStyle/>
                    <a:p>
                      <a:pPr marL="0" marR="0" algn="just">
                        <a:lnSpc>
                          <a:spcPct val="107000"/>
                        </a:lnSpc>
                        <a:spcBef>
                          <a:spcPts val="0"/>
                        </a:spcBef>
                        <a:spcAft>
                          <a:spcPts val="800"/>
                        </a:spcAft>
                      </a:pPr>
                      <a:r>
                        <a:rPr lang="en-IN" sz="1000" dirty="0">
                          <a:effectLst/>
                        </a:rPr>
                        <a:t>2(170, 56)</a:t>
                      </a:r>
                      <a:endParaRPr lang="en-IN" sz="9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dirty="0">
                          <a:effectLst/>
                        </a:rPr>
                        <a:t>(182.83 -170)</a:t>
                      </a:r>
                      <a:r>
                        <a:rPr lang="en-IN" sz="900" baseline="30000" dirty="0">
                          <a:effectLst/>
                        </a:rPr>
                        <a:t>2</a:t>
                      </a:r>
                      <a:r>
                        <a:rPr lang="en-IN" sz="900" dirty="0">
                          <a:effectLst/>
                        </a:rPr>
                        <a:t> +(73.83 -56)</a:t>
                      </a:r>
                      <a:r>
                        <a:rPr lang="en-IN" sz="900" baseline="30000" dirty="0">
                          <a:effectLst/>
                        </a:rPr>
                        <a:t>2</a:t>
                      </a:r>
                      <a:r>
                        <a:rPr lang="en-IN" sz="900" dirty="0">
                          <a:effectLst/>
                        </a:rPr>
                        <a:t> </a:t>
                      </a:r>
                      <a:endParaRPr lang="en-IN" sz="800" dirty="0">
                        <a:effectLst/>
                      </a:endParaRPr>
                    </a:p>
                    <a:p>
                      <a:pPr marL="0" marR="0" algn="just">
                        <a:lnSpc>
                          <a:spcPct val="107000"/>
                        </a:lnSpc>
                        <a:spcBef>
                          <a:spcPts val="0"/>
                        </a:spcBef>
                        <a:spcAft>
                          <a:spcPts val="800"/>
                        </a:spcAft>
                      </a:pPr>
                      <a:r>
                        <a:rPr lang="en-IN" sz="900" dirty="0">
                          <a:effectLst/>
                        </a:rPr>
                        <a:t>=12.83</a:t>
                      </a:r>
                      <a:r>
                        <a:rPr lang="en-IN" sz="900" baseline="30000" dirty="0">
                          <a:effectLst/>
                        </a:rPr>
                        <a:t>2</a:t>
                      </a:r>
                      <a:r>
                        <a:rPr lang="en-IN" sz="900" dirty="0">
                          <a:effectLst/>
                        </a:rPr>
                        <a:t> +17.83</a:t>
                      </a:r>
                      <a:r>
                        <a:rPr lang="en-IN" sz="900" baseline="30000" dirty="0">
                          <a:effectLst/>
                        </a:rPr>
                        <a:t>2</a:t>
                      </a:r>
                      <a:endParaRPr lang="en-IN" sz="8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a:effectLst/>
                        </a:rPr>
                        <a:t>(169 -170)</a:t>
                      </a:r>
                      <a:r>
                        <a:rPr lang="en-IN" sz="900" baseline="30000">
                          <a:effectLst/>
                        </a:rPr>
                        <a:t>2</a:t>
                      </a:r>
                      <a:r>
                        <a:rPr lang="en-IN" sz="900">
                          <a:effectLst/>
                        </a:rPr>
                        <a:t> +(58 -56)</a:t>
                      </a:r>
                      <a:r>
                        <a:rPr lang="en-IN" sz="900" baseline="30000">
                          <a:effectLst/>
                        </a:rPr>
                        <a:t>2</a:t>
                      </a:r>
                      <a:endParaRPr lang="en-IN" sz="800">
                        <a:effectLst/>
                      </a:endParaRPr>
                    </a:p>
                    <a:p>
                      <a:pPr marL="0" marR="0" algn="just">
                        <a:lnSpc>
                          <a:spcPct val="107000"/>
                        </a:lnSpc>
                        <a:spcBef>
                          <a:spcPts val="0"/>
                        </a:spcBef>
                        <a:spcAft>
                          <a:spcPts val="800"/>
                        </a:spcAft>
                      </a:pPr>
                      <a:r>
                        <a:rPr lang="en-IN" sz="900">
                          <a:effectLst/>
                        </a:rPr>
                        <a:t>= 1</a:t>
                      </a:r>
                      <a:r>
                        <a:rPr lang="en-IN" sz="900" baseline="30000">
                          <a:effectLst/>
                        </a:rPr>
                        <a:t>2</a:t>
                      </a:r>
                      <a:r>
                        <a:rPr lang="en-IN" sz="900">
                          <a:effectLst/>
                        </a:rPr>
                        <a:t>+2</a:t>
                      </a:r>
                      <a:r>
                        <a:rPr lang="en-IN" sz="900" baseline="30000">
                          <a:effectLst/>
                        </a:rPr>
                        <a:t>2</a:t>
                      </a:r>
                      <a:endParaRPr lang="en-IN" sz="80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extLst>
                  <a:ext uri="{0D108BD9-81ED-4DB2-BD59-A6C34878D82A}">
                    <a16:rowId xmlns:a16="http://schemas.microsoft.com/office/drawing/2014/main" val="10002"/>
                  </a:ext>
                </a:extLst>
              </a:tr>
              <a:tr h="395168">
                <a:tc>
                  <a:txBody>
                    <a:bodyPr/>
                    <a:lstStyle/>
                    <a:p>
                      <a:pPr marL="0" marR="0" algn="just">
                        <a:lnSpc>
                          <a:spcPct val="107000"/>
                        </a:lnSpc>
                        <a:spcBef>
                          <a:spcPts val="0"/>
                        </a:spcBef>
                        <a:spcAft>
                          <a:spcPts val="800"/>
                        </a:spcAft>
                      </a:pPr>
                      <a:r>
                        <a:rPr lang="en-IN" sz="1000" dirty="0">
                          <a:effectLst/>
                        </a:rPr>
                        <a:t>3(168, 60)</a:t>
                      </a:r>
                      <a:endParaRPr lang="en-IN" sz="9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dirty="0">
                          <a:effectLst/>
                        </a:rPr>
                        <a:t>(182.83 -168)</a:t>
                      </a:r>
                      <a:r>
                        <a:rPr lang="en-IN" sz="900" baseline="30000" dirty="0">
                          <a:effectLst/>
                        </a:rPr>
                        <a:t>2</a:t>
                      </a:r>
                      <a:r>
                        <a:rPr lang="en-IN" sz="900" dirty="0">
                          <a:effectLst/>
                        </a:rPr>
                        <a:t> +(73.83 -60)</a:t>
                      </a:r>
                      <a:r>
                        <a:rPr lang="en-IN" sz="900" baseline="30000" dirty="0">
                          <a:effectLst/>
                        </a:rPr>
                        <a:t>2</a:t>
                      </a:r>
                      <a:r>
                        <a:rPr lang="en-IN" sz="900" dirty="0">
                          <a:effectLst/>
                        </a:rPr>
                        <a:t> </a:t>
                      </a:r>
                      <a:endParaRPr lang="en-IN" sz="800" dirty="0">
                        <a:effectLst/>
                      </a:endParaRPr>
                    </a:p>
                    <a:p>
                      <a:pPr marL="0" marR="0" algn="just">
                        <a:lnSpc>
                          <a:spcPct val="107000"/>
                        </a:lnSpc>
                        <a:spcBef>
                          <a:spcPts val="0"/>
                        </a:spcBef>
                        <a:spcAft>
                          <a:spcPts val="800"/>
                        </a:spcAft>
                      </a:pPr>
                      <a:r>
                        <a:rPr lang="en-IN" sz="900" dirty="0">
                          <a:effectLst/>
                        </a:rPr>
                        <a:t>=14.83</a:t>
                      </a:r>
                      <a:r>
                        <a:rPr lang="en-IN" sz="900" baseline="30000" dirty="0">
                          <a:effectLst/>
                        </a:rPr>
                        <a:t>2</a:t>
                      </a:r>
                      <a:r>
                        <a:rPr lang="en-IN" sz="900" dirty="0">
                          <a:effectLst/>
                        </a:rPr>
                        <a:t> +13.83</a:t>
                      </a:r>
                      <a:r>
                        <a:rPr lang="en-IN" sz="900" baseline="30000" dirty="0">
                          <a:effectLst/>
                        </a:rPr>
                        <a:t>2</a:t>
                      </a:r>
                      <a:endParaRPr lang="en-IN" sz="8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a:effectLst/>
                        </a:rPr>
                        <a:t>(169 -168)</a:t>
                      </a:r>
                      <a:r>
                        <a:rPr lang="en-IN" sz="900" baseline="30000">
                          <a:effectLst/>
                        </a:rPr>
                        <a:t>2</a:t>
                      </a:r>
                      <a:r>
                        <a:rPr lang="en-IN" sz="900">
                          <a:effectLst/>
                        </a:rPr>
                        <a:t> +(58 -60)</a:t>
                      </a:r>
                      <a:r>
                        <a:rPr lang="en-IN" sz="900" baseline="30000">
                          <a:effectLst/>
                        </a:rPr>
                        <a:t>2</a:t>
                      </a:r>
                      <a:endParaRPr lang="en-IN" sz="800">
                        <a:effectLst/>
                      </a:endParaRPr>
                    </a:p>
                    <a:p>
                      <a:pPr marL="0" marR="0" algn="just">
                        <a:lnSpc>
                          <a:spcPct val="107000"/>
                        </a:lnSpc>
                        <a:spcBef>
                          <a:spcPts val="0"/>
                        </a:spcBef>
                        <a:spcAft>
                          <a:spcPts val="800"/>
                        </a:spcAft>
                      </a:pPr>
                      <a:r>
                        <a:rPr lang="en-IN" sz="900">
                          <a:effectLst/>
                        </a:rPr>
                        <a:t>= 1</a:t>
                      </a:r>
                      <a:r>
                        <a:rPr lang="en-IN" sz="900" baseline="30000">
                          <a:effectLst/>
                        </a:rPr>
                        <a:t>2</a:t>
                      </a:r>
                      <a:r>
                        <a:rPr lang="en-IN" sz="900">
                          <a:effectLst/>
                        </a:rPr>
                        <a:t>+2</a:t>
                      </a:r>
                      <a:r>
                        <a:rPr lang="en-IN" sz="900" baseline="30000">
                          <a:effectLst/>
                        </a:rPr>
                        <a:t>2</a:t>
                      </a:r>
                      <a:endParaRPr lang="en-IN" sz="80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extLst>
                  <a:ext uri="{0D108BD9-81ED-4DB2-BD59-A6C34878D82A}">
                    <a16:rowId xmlns:a16="http://schemas.microsoft.com/office/drawing/2014/main" val="10003"/>
                  </a:ext>
                </a:extLst>
              </a:tr>
              <a:tr h="395168">
                <a:tc>
                  <a:txBody>
                    <a:bodyPr/>
                    <a:lstStyle/>
                    <a:p>
                      <a:pPr marL="0" marR="0" algn="just">
                        <a:lnSpc>
                          <a:spcPct val="107000"/>
                        </a:lnSpc>
                        <a:spcBef>
                          <a:spcPts val="0"/>
                        </a:spcBef>
                        <a:spcAft>
                          <a:spcPts val="800"/>
                        </a:spcAft>
                      </a:pPr>
                      <a:r>
                        <a:rPr lang="en-IN" sz="1000" dirty="0">
                          <a:effectLst/>
                        </a:rPr>
                        <a:t>4(179, 68)</a:t>
                      </a:r>
                      <a:endParaRPr lang="en-IN" sz="9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a:effectLst/>
                        </a:rPr>
                        <a:t>(182.83 -179)</a:t>
                      </a:r>
                      <a:r>
                        <a:rPr lang="en-IN" sz="900" baseline="30000">
                          <a:effectLst/>
                        </a:rPr>
                        <a:t>2</a:t>
                      </a:r>
                      <a:r>
                        <a:rPr lang="en-IN" sz="900">
                          <a:effectLst/>
                        </a:rPr>
                        <a:t> +(73.83 -68)</a:t>
                      </a:r>
                      <a:r>
                        <a:rPr lang="en-IN" sz="900" baseline="30000">
                          <a:effectLst/>
                        </a:rPr>
                        <a:t>2</a:t>
                      </a:r>
                      <a:r>
                        <a:rPr lang="en-IN" sz="900">
                          <a:effectLst/>
                        </a:rPr>
                        <a:t> </a:t>
                      </a:r>
                      <a:endParaRPr lang="en-IN" sz="800">
                        <a:effectLst/>
                      </a:endParaRPr>
                    </a:p>
                    <a:p>
                      <a:pPr marL="0" marR="0" algn="just">
                        <a:lnSpc>
                          <a:spcPct val="107000"/>
                        </a:lnSpc>
                        <a:spcBef>
                          <a:spcPts val="0"/>
                        </a:spcBef>
                        <a:spcAft>
                          <a:spcPts val="800"/>
                        </a:spcAft>
                      </a:pPr>
                      <a:r>
                        <a:rPr lang="en-IN" sz="900">
                          <a:effectLst/>
                        </a:rPr>
                        <a:t>=3.83</a:t>
                      </a:r>
                      <a:r>
                        <a:rPr lang="en-IN" sz="900" baseline="30000">
                          <a:effectLst/>
                        </a:rPr>
                        <a:t>2</a:t>
                      </a:r>
                      <a:r>
                        <a:rPr lang="en-IN" sz="900">
                          <a:effectLst/>
                        </a:rPr>
                        <a:t> +5.83</a:t>
                      </a:r>
                      <a:r>
                        <a:rPr lang="en-IN" sz="900" baseline="30000">
                          <a:effectLst/>
                        </a:rPr>
                        <a:t>2</a:t>
                      </a:r>
                      <a:endParaRPr lang="en-IN" sz="80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a:effectLst/>
                        </a:rPr>
                        <a:t>(169 -179)</a:t>
                      </a:r>
                      <a:r>
                        <a:rPr lang="en-IN" sz="900" baseline="30000">
                          <a:effectLst/>
                        </a:rPr>
                        <a:t>2</a:t>
                      </a:r>
                      <a:r>
                        <a:rPr lang="en-IN" sz="900">
                          <a:effectLst/>
                        </a:rPr>
                        <a:t> +(58 -68)</a:t>
                      </a:r>
                      <a:r>
                        <a:rPr lang="en-IN" sz="900" baseline="30000">
                          <a:effectLst/>
                        </a:rPr>
                        <a:t>2</a:t>
                      </a:r>
                      <a:endParaRPr lang="en-IN" sz="800">
                        <a:effectLst/>
                      </a:endParaRPr>
                    </a:p>
                    <a:p>
                      <a:pPr marL="0" marR="0" algn="just">
                        <a:lnSpc>
                          <a:spcPct val="107000"/>
                        </a:lnSpc>
                        <a:spcBef>
                          <a:spcPts val="0"/>
                        </a:spcBef>
                        <a:spcAft>
                          <a:spcPts val="800"/>
                        </a:spcAft>
                      </a:pPr>
                      <a:r>
                        <a:rPr lang="en-IN" sz="900">
                          <a:effectLst/>
                        </a:rPr>
                        <a:t>= 10</a:t>
                      </a:r>
                      <a:r>
                        <a:rPr lang="en-IN" sz="900" baseline="30000">
                          <a:effectLst/>
                        </a:rPr>
                        <a:t>2</a:t>
                      </a:r>
                      <a:r>
                        <a:rPr lang="en-IN" sz="900">
                          <a:effectLst/>
                        </a:rPr>
                        <a:t>+10</a:t>
                      </a:r>
                      <a:r>
                        <a:rPr lang="en-IN" sz="900" baseline="30000">
                          <a:effectLst/>
                        </a:rPr>
                        <a:t>2</a:t>
                      </a:r>
                      <a:endParaRPr lang="en-IN" sz="80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extLst>
                  <a:ext uri="{0D108BD9-81ED-4DB2-BD59-A6C34878D82A}">
                    <a16:rowId xmlns:a16="http://schemas.microsoft.com/office/drawing/2014/main" val="10004"/>
                  </a:ext>
                </a:extLst>
              </a:tr>
              <a:tr h="395168">
                <a:tc>
                  <a:txBody>
                    <a:bodyPr/>
                    <a:lstStyle/>
                    <a:p>
                      <a:pPr marL="0" marR="0" algn="just">
                        <a:lnSpc>
                          <a:spcPct val="107000"/>
                        </a:lnSpc>
                        <a:spcBef>
                          <a:spcPts val="0"/>
                        </a:spcBef>
                        <a:spcAft>
                          <a:spcPts val="800"/>
                        </a:spcAft>
                      </a:pPr>
                      <a:r>
                        <a:rPr lang="en-IN" sz="1000" dirty="0">
                          <a:effectLst/>
                        </a:rPr>
                        <a:t>5(182, 72)</a:t>
                      </a:r>
                      <a:endParaRPr lang="en-IN" sz="9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dirty="0">
                          <a:effectLst/>
                        </a:rPr>
                        <a:t>(182.83 -182)</a:t>
                      </a:r>
                      <a:r>
                        <a:rPr lang="en-IN" sz="900" baseline="30000" dirty="0">
                          <a:effectLst/>
                        </a:rPr>
                        <a:t>2</a:t>
                      </a:r>
                      <a:r>
                        <a:rPr lang="en-IN" sz="900" dirty="0">
                          <a:effectLst/>
                        </a:rPr>
                        <a:t> +(73.83 -72)</a:t>
                      </a:r>
                      <a:r>
                        <a:rPr lang="en-IN" sz="900" baseline="30000" dirty="0">
                          <a:effectLst/>
                        </a:rPr>
                        <a:t>2</a:t>
                      </a:r>
                      <a:r>
                        <a:rPr lang="en-IN" sz="900" dirty="0">
                          <a:effectLst/>
                        </a:rPr>
                        <a:t> </a:t>
                      </a:r>
                      <a:endParaRPr lang="en-IN" sz="800" dirty="0">
                        <a:effectLst/>
                      </a:endParaRPr>
                    </a:p>
                    <a:p>
                      <a:pPr marL="0" marR="0" algn="just">
                        <a:lnSpc>
                          <a:spcPct val="107000"/>
                        </a:lnSpc>
                        <a:spcBef>
                          <a:spcPts val="0"/>
                        </a:spcBef>
                        <a:spcAft>
                          <a:spcPts val="800"/>
                        </a:spcAft>
                      </a:pPr>
                      <a:r>
                        <a:rPr lang="en-IN" sz="900" dirty="0">
                          <a:effectLst/>
                        </a:rPr>
                        <a:t>=0.83</a:t>
                      </a:r>
                      <a:r>
                        <a:rPr lang="en-IN" sz="900" baseline="30000" dirty="0">
                          <a:effectLst/>
                        </a:rPr>
                        <a:t>2</a:t>
                      </a:r>
                      <a:r>
                        <a:rPr lang="en-IN" sz="900" dirty="0">
                          <a:effectLst/>
                        </a:rPr>
                        <a:t> +1.83</a:t>
                      </a:r>
                      <a:r>
                        <a:rPr lang="en-IN" sz="900" baseline="30000" dirty="0">
                          <a:effectLst/>
                        </a:rPr>
                        <a:t>2</a:t>
                      </a:r>
                      <a:endParaRPr lang="en-IN" sz="8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a:effectLst/>
                        </a:rPr>
                        <a:t>(169 -182)</a:t>
                      </a:r>
                      <a:r>
                        <a:rPr lang="en-IN" sz="900" baseline="30000">
                          <a:effectLst/>
                        </a:rPr>
                        <a:t>2</a:t>
                      </a:r>
                      <a:r>
                        <a:rPr lang="en-IN" sz="900">
                          <a:effectLst/>
                        </a:rPr>
                        <a:t> +(58 -72)</a:t>
                      </a:r>
                      <a:r>
                        <a:rPr lang="en-IN" sz="900" baseline="30000">
                          <a:effectLst/>
                        </a:rPr>
                        <a:t>2</a:t>
                      </a:r>
                      <a:endParaRPr lang="en-IN" sz="800">
                        <a:effectLst/>
                      </a:endParaRPr>
                    </a:p>
                    <a:p>
                      <a:pPr marL="0" marR="0" algn="just">
                        <a:lnSpc>
                          <a:spcPct val="107000"/>
                        </a:lnSpc>
                        <a:spcBef>
                          <a:spcPts val="0"/>
                        </a:spcBef>
                        <a:spcAft>
                          <a:spcPts val="800"/>
                        </a:spcAft>
                      </a:pPr>
                      <a:r>
                        <a:rPr lang="en-IN" sz="900">
                          <a:effectLst/>
                        </a:rPr>
                        <a:t>= 13</a:t>
                      </a:r>
                      <a:r>
                        <a:rPr lang="en-IN" sz="900" baseline="30000">
                          <a:effectLst/>
                        </a:rPr>
                        <a:t>2</a:t>
                      </a:r>
                      <a:r>
                        <a:rPr lang="en-IN" sz="900">
                          <a:effectLst/>
                        </a:rPr>
                        <a:t>+14</a:t>
                      </a:r>
                      <a:r>
                        <a:rPr lang="en-IN" sz="900" baseline="30000">
                          <a:effectLst/>
                        </a:rPr>
                        <a:t>2</a:t>
                      </a:r>
                      <a:endParaRPr lang="en-IN" sz="80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extLst>
                  <a:ext uri="{0D108BD9-81ED-4DB2-BD59-A6C34878D82A}">
                    <a16:rowId xmlns:a16="http://schemas.microsoft.com/office/drawing/2014/main" val="10005"/>
                  </a:ext>
                </a:extLst>
              </a:tr>
              <a:tr h="395168">
                <a:tc>
                  <a:txBody>
                    <a:bodyPr/>
                    <a:lstStyle/>
                    <a:p>
                      <a:pPr marL="0" marR="0" algn="just">
                        <a:lnSpc>
                          <a:spcPct val="107000"/>
                        </a:lnSpc>
                        <a:spcBef>
                          <a:spcPts val="0"/>
                        </a:spcBef>
                        <a:spcAft>
                          <a:spcPts val="800"/>
                        </a:spcAft>
                      </a:pPr>
                      <a:r>
                        <a:rPr lang="en-IN" sz="1000" dirty="0">
                          <a:effectLst/>
                        </a:rPr>
                        <a:t>6(188, 77)</a:t>
                      </a:r>
                      <a:endParaRPr lang="en-IN" sz="9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dirty="0">
                          <a:effectLst/>
                        </a:rPr>
                        <a:t>(182.83 -188)</a:t>
                      </a:r>
                      <a:r>
                        <a:rPr lang="en-IN" sz="900" baseline="30000" dirty="0">
                          <a:effectLst/>
                        </a:rPr>
                        <a:t>2</a:t>
                      </a:r>
                      <a:r>
                        <a:rPr lang="en-IN" sz="900" dirty="0">
                          <a:effectLst/>
                        </a:rPr>
                        <a:t> +(73.83 -77)</a:t>
                      </a:r>
                      <a:r>
                        <a:rPr lang="en-IN" sz="900" baseline="30000" dirty="0">
                          <a:effectLst/>
                        </a:rPr>
                        <a:t>2</a:t>
                      </a:r>
                      <a:r>
                        <a:rPr lang="en-IN" sz="900" dirty="0">
                          <a:effectLst/>
                        </a:rPr>
                        <a:t> </a:t>
                      </a:r>
                      <a:endParaRPr lang="en-IN" sz="800" dirty="0">
                        <a:effectLst/>
                      </a:endParaRPr>
                    </a:p>
                    <a:p>
                      <a:pPr marL="0" marR="0" algn="just">
                        <a:lnSpc>
                          <a:spcPct val="107000"/>
                        </a:lnSpc>
                        <a:spcBef>
                          <a:spcPts val="0"/>
                        </a:spcBef>
                        <a:spcAft>
                          <a:spcPts val="800"/>
                        </a:spcAft>
                      </a:pPr>
                      <a:r>
                        <a:rPr lang="en-IN" sz="900" dirty="0">
                          <a:effectLst/>
                        </a:rPr>
                        <a:t>=5.17</a:t>
                      </a:r>
                      <a:r>
                        <a:rPr lang="en-IN" sz="900" baseline="30000" dirty="0">
                          <a:effectLst/>
                        </a:rPr>
                        <a:t>2</a:t>
                      </a:r>
                      <a:r>
                        <a:rPr lang="en-IN" sz="900" dirty="0">
                          <a:effectLst/>
                        </a:rPr>
                        <a:t> +3.17</a:t>
                      </a:r>
                      <a:r>
                        <a:rPr lang="en-IN" sz="900" baseline="30000" dirty="0">
                          <a:effectLst/>
                        </a:rPr>
                        <a:t>2</a:t>
                      </a:r>
                      <a:endParaRPr lang="en-IN" sz="8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a:effectLst/>
                        </a:rPr>
                        <a:t>(169 -188)</a:t>
                      </a:r>
                      <a:r>
                        <a:rPr lang="en-IN" sz="900" baseline="30000">
                          <a:effectLst/>
                        </a:rPr>
                        <a:t>2</a:t>
                      </a:r>
                      <a:r>
                        <a:rPr lang="en-IN" sz="900">
                          <a:effectLst/>
                        </a:rPr>
                        <a:t> +(58 -77)</a:t>
                      </a:r>
                      <a:r>
                        <a:rPr lang="en-IN" sz="900" baseline="30000">
                          <a:effectLst/>
                        </a:rPr>
                        <a:t>2</a:t>
                      </a:r>
                      <a:endParaRPr lang="en-IN" sz="800">
                        <a:effectLst/>
                      </a:endParaRPr>
                    </a:p>
                    <a:p>
                      <a:pPr marL="0" marR="0" algn="just">
                        <a:lnSpc>
                          <a:spcPct val="107000"/>
                        </a:lnSpc>
                        <a:spcBef>
                          <a:spcPts val="0"/>
                        </a:spcBef>
                        <a:spcAft>
                          <a:spcPts val="800"/>
                        </a:spcAft>
                      </a:pPr>
                      <a:r>
                        <a:rPr lang="en-IN" sz="900">
                          <a:effectLst/>
                        </a:rPr>
                        <a:t>= 19</a:t>
                      </a:r>
                      <a:r>
                        <a:rPr lang="en-IN" sz="900" baseline="30000">
                          <a:effectLst/>
                        </a:rPr>
                        <a:t>2</a:t>
                      </a:r>
                      <a:r>
                        <a:rPr lang="en-IN" sz="900">
                          <a:effectLst/>
                        </a:rPr>
                        <a:t>+19</a:t>
                      </a:r>
                      <a:r>
                        <a:rPr lang="en-IN" sz="900" baseline="30000">
                          <a:effectLst/>
                        </a:rPr>
                        <a:t>2</a:t>
                      </a:r>
                      <a:endParaRPr lang="en-IN" sz="80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extLst>
                  <a:ext uri="{0D108BD9-81ED-4DB2-BD59-A6C34878D82A}">
                    <a16:rowId xmlns:a16="http://schemas.microsoft.com/office/drawing/2014/main" val="10006"/>
                  </a:ext>
                </a:extLst>
              </a:tr>
              <a:tr h="395168">
                <a:tc>
                  <a:txBody>
                    <a:bodyPr/>
                    <a:lstStyle/>
                    <a:p>
                      <a:pPr marL="0" marR="0" algn="just">
                        <a:lnSpc>
                          <a:spcPct val="107000"/>
                        </a:lnSpc>
                        <a:spcBef>
                          <a:spcPts val="0"/>
                        </a:spcBef>
                        <a:spcAft>
                          <a:spcPts val="800"/>
                        </a:spcAft>
                      </a:pPr>
                      <a:r>
                        <a:rPr lang="en-IN" sz="1000" dirty="0">
                          <a:effectLst/>
                        </a:rPr>
                        <a:t>7(180, 70)</a:t>
                      </a:r>
                      <a:endParaRPr lang="en-IN" sz="9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dirty="0">
                          <a:effectLst/>
                        </a:rPr>
                        <a:t>(182.83 -180)</a:t>
                      </a:r>
                      <a:r>
                        <a:rPr lang="en-IN" sz="900" baseline="30000" dirty="0">
                          <a:effectLst/>
                        </a:rPr>
                        <a:t>2</a:t>
                      </a:r>
                      <a:r>
                        <a:rPr lang="en-IN" sz="900" dirty="0">
                          <a:effectLst/>
                        </a:rPr>
                        <a:t> +(73.83 -70)</a:t>
                      </a:r>
                      <a:r>
                        <a:rPr lang="en-IN" sz="900" baseline="30000" dirty="0">
                          <a:effectLst/>
                        </a:rPr>
                        <a:t>2</a:t>
                      </a:r>
                      <a:r>
                        <a:rPr lang="en-IN" sz="900" dirty="0">
                          <a:effectLst/>
                        </a:rPr>
                        <a:t> </a:t>
                      </a:r>
                      <a:endParaRPr lang="en-IN" sz="800" dirty="0">
                        <a:effectLst/>
                      </a:endParaRPr>
                    </a:p>
                    <a:p>
                      <a:pPr marL="0" marR="0" algn="just">
                        <a:lnSpc>
                          <a:spcPct val="107000"/>
                        </a:lnSpc>
                        <a:spcBef>
                          <a:spcPts val="0"/>
                        </a:spcBef>
                        <a:spcAft>
                          <a:spcPts val="800"/>
                        </a:spcAft>
                      </a:pPr>
                      <a:r>
                        <a:rPr lang="en-IN" sz="900" dirty="0">
                          <a:effectLst/>
                        </a:rPr>
                        <a:t>=2.17</a:t>
                      </a:r>
                      <a:r>
                        <a:rPr lang="en-IN" sz="900" baseline="30000" dirty="0">
                          <a:effectLst/>
                        </a:rPr>
                        <a:t>2</a:t>
                      </a:r>
                      <a:r>
                        <a:rPr lang="en-IN" sz="900" dirty="0">
                          <a:effectLst/>
                        </a:rPr>
                        <a:t> +1.83</a:t>
                      </a:r>
                      <a:r>
                        <a:rPr lang="en-IN" sz="900" baseline="30000" dirty="0">
                          <a:effectLst/>
                        </a:rPr>
                        <a:t>2</a:t>
                      </a:r>
                      <a:endParaRPr lang="en-IN" sz="8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dirty="0">
                          <a:effectLst/>
                        </a:rPr>
                        <a:t>(169 -180)</a:t>
                      </a:r>
                      <a:r>
                        <a:rPr lang="en-IN" sz="900" baseline="30000" dirty="0">
                          <a:effectLst/>
                        </a:rPr>
                        <a:t>2</a:t>
                      </a:r>
                      <a:r>
                        <a:rPr lang="en-IN" sz="900" dirty="0">
                          <a:effectLst/>
                        </a:rPr>
                        <a:t> +(58 -70)</a:t>
                      </a:r>
                      <a:r>
                        <a:rPr lang="en-IN" sz="900" baseline="30000" dirty="0">
                          <a:effectLst/>
                        </a:rPr>
                        <a:t>2</a:t>
                      </a:r>
                      <a:endParaRPr lang="en-IN" sz="800" dirty="0">
                        <a:effectLst/>
                      </a:endParaRPr>
                    </a:p>
                    <a:p>
                      <a:pPr marL="0" marR="0" algn="just">
                        <a:lnSpc>
                          <a:spcPct val="107000"/>
                        </a:lnSpc>
                        <a:spcBef>
                          <a:spcPts val="0"/>
                        </a:spcBef>
                        <a:spcAft>
                          <a:spcPts val="800"/>
                        </a:spcAft>
                      </a:pPr>
                      <a:r>
                        <a:rPr lang="en-IN" sz="900" dirty="0">
                          <a:effectLst/>
                        </a:rPr>
                        <a:t>= 11</a:t>
                      </a:r>
                      <a:r>
                        <a:rPr lang="en-IN" sz="900" baseline="30000" dirty="0">
                          <a:effectLst/>
                        </a:rPr>
                        <a:t>2</a:t>
                      </a:r>
                      <a:r>
                        <a:rPr lang="en-IN" sz="900" dirty="0">
                          <a:effectLst/>
                        </a:rPr>
                        <a:t>+12</a:t>
                      </a:r>
                      <a:r>
                        <a:rPr lang="en-IN" sz="900" baseline="30000" dirty="0">
                          <a:effectLst/>
                        </a:rPr>
                        <a:t>2</a:t>
                      </a:r>
                      <a:endParaRPr lang="en-IN" sz="8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extLst>
                  <a:ext uri="{0D108BD9-81ED-4DB2-BD59-A6C34878D82A}">
                    <a16:rowId xmlns:a16="http://schemas.microsoft.com/office/drawing/2014/main" val="10007"/>
                  </a:ext>
                </a:extLst>
              </a:tr>
              <a:tr h="395168">
                <a:tc>
                  <a:txBody>
                    <a:bodyPr/>
                    <a:lstStyle/>
                    <a:p>
                      <a:pPr marL="0" marR="0" algn="just">
                        <a:lnSpc>
                          <a:spcPct val="107000"/>
                        </a:lnSpc>
                        <a:spcBef>
                          <a:spcPts val="0"/>
                        </a:spcBef>
                        <a:spcAft>
                          <a:spcPts val="800"/>
                        </a:spcAft>
                      </a:pPr>
                      <a:r>
                        <a:rPr lang="en-IN" sz="1000" dirty="0">
                          <a:effectLst/>
                        </a:rPr>
                        <a:t>8(183, 84)</a:t>
                      </a:r>
                      <a:endParaRPr lang="en-IN" sz="9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a:effectLst/>
                        </a:rPr>
                        <a:t>(182.83 -183)</a:t>
                      </a:r>
                      <a:r>
                        <a:rPr lang="en-IN" sz="900" baseline="30000">
                          <a:effectLst/>
                        </a:rPr>
                        <a:t>2</a:t>
                      </a:r>
                      <a:r>
                        <a:rPr lang="en-IN" sz="900">
                          <a:effectLst/>
                        </a:rPr>
                        <a:t> +(73.83 -84)</a:t>
                      </a:r>
                      <a:r>
                        <a:rPr lang="en-IN" sz="900" baseline="30000">
                          <a:effectLst/>
                        </a:rPr>
                        <a:t>2</a:t>
                      </a:r>
                      <a:endParaRPr lang="en-IN" sz="800">
                        <a:effectLst/>
                      </a:endParaRPr>
                    </a:p>
                    <a:p>
                      <a:pPr marL="0" marR="0" algn="just">
                        <a:lnSpc>
                          <a:spcPct val="107000"/>
                        </a:lnSpc>
                        <a:spcBef>
                          <a:spcPts val="0"/>
                        </a:spcBef>
                        <a:spcAft>
                          <a:spcPts val="800"/>
                        </a:spcAft>
                      </a:pPr>
                      <a:r>
                        <a:rPr lang="en-IN" sz="900">
                          <a:effectLst/>
                        </a:rPr>
                        <a:t>= 0.17</a:t>
                      </a:r>
                      <a:r>
                        <a:rPr lang="en-IN" sz="900" baseline="30000">
                          <a:effectLst/>
                        </a:rPr>
                        <a:t>2</a:t>
                      </a:r>
                      <a:r>
                        <a:rPr lang="en-IN" sz="900">
                          <a:effectLst/>
                        </a:rPr>
                        <a:t>+10.17</a:t>
                      </a:r>
                      <a:r>
                        <a:rPr lang="en-IN" sz="900" baseline="30000">
                          <a:effectLst/>
                        </a:rPr>
                        <a:t>2</a:t>
                      </a:r>
                      <a:endParaRPr lang="en-IN" sz="80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dirty="0">
                          <a:effectLst/>
                        </a:rPr>
                        <a:t>(169 -183)</a:t>
                      </a:r>
                      <a:r>
                        <a:rPr lang="en-IN" sz="900" baseline="30000" dirty="0">
                          <a:effectLst/>
                        </a:rPr>
                        <a:t>2</a:t>
                      </a:r>
                      <a:r>
                        <a:rPr lang="en-IN" sz="900" dirty="0">
                          <a:effectLst/>
                        </a:rPr>
                        <a:t> +(58 -84)</a:t>
                      </a:r>
                      <a:r>
                        <a:rPr lang="en-IN" sz="900" baseline="30000" dirty="0">
                          <a:effectLst/>
                        </a:rPr>
                        <a:t>2</a:t>
                      </a:r>
                      <a:endParaRPr lang="en-IN" sz="800" dirty="0">
                        <a:effectLst/>
                      </a:endParaRPr>
                    </a:p>
                    <a:p>
                      <a:pPr marL="0" marR="0" algn="just">
                        <a:lnSpc>
                          <a:spcPct val="107000"/>
                        </a:lnSpc>
                        <a:spcBef>
                          <a:spcPts val="0"/>
                        </a:spcBef>
                        <a:spcAft>
                          <a:spcPts val="800"/>
                        </a:spcAft>
                      </a:pPr>
                      <a:r>
                        <a:rPr lang="en-IN" sz="900" dirty="0">
                          <a:effectLst/>
                        </a:rPr>
                        <a:t>= 14</a:t>
                      </a:r>
                      <a:r>
                        <a:rPr lang="en-IN" sz="900" baseline="30000" dirty="0">
                          <a:effectLst/>
                        </a:rPr>
                        <a:t>2</a:t>
                      </a:r>
                      <a:r>
                        <a:rPr lang="en-IN" sz="900" dirty="0">
                          <a:effectLst/>
                        </a:rPr>
                        <a:t>+26</a:t>
                      </a:r>
                      <a:r>
                        <a:rPr lang="en-IN" sz="900" baseline="30000" dirty="0">
                          <a:effectLst/>
                        </a:rPr>
                        <a:t>2</a:t>
                      </a:r>
                      <a:endParaRPr lang="en-IN" sz="8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extLst>
                  <a:ext uri="{0D108BD9-81ED-4DB2-BD59-A6C34878D82A}">
                    <a16:rowId xmlns:a16="http://schemas.microsoft.com/office/drawing/2014/main" val="10008"/>
                  </a:ext>
                </a:extLst>
              </a:tr>
            </a:tbl>
          </a:graphicData>
        </a:graphic>
      </p:graphicFrame>
      <p:sp>
        <p:nvSpPr>
          <p:cNvPr id="102481" name="Rectangle 7"/>
          <p:cNvSpPr>
            <a:spLocks noChangeArrowheads="1"/>
          </p:cNvSpPr>
          <p:nvPr/>
        </p:nvSpPr>
        <p:spPr bwMode="auto">
          <a:xfrm>
            <a:off x="569913" y="5000625"/>
            <a:ext cx="3792537"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07000"/>
              </a:lnSpc>
              <a:spcBef>
                <a:spcPct val="0"/>
              </a:spcBef>
              <a:buFontTx/>
              <a:buNone/>
            </a:pPr>
            <a:r>
              <a:rPr lang="en-IN" altLang="en-US" sz="1200">
                <a:latin typeface="Times New Roman" panose="02020603050405020304" pitchFamily="18" charset="0"/>
                <a:cs typeface="Calibri" panose="020F0502020204030204" pitchFamily="34" charset="0"/>
              </a:rPr>
              <a:t> After 2</a:t>
            </a:r>
            <a:r>
              <a:rPr lang="en-IN" altLang="en-US" sz="1200" baseline="30000">
                <a:latin typeface="Times New Roman" panose="02020603050405020304" pitchFamily="18" charset="0"/>
                <a:cs typeface="Calibri" panose="020F0502020204030204" pitchFamily="34" charset="0"/>
              </a:rPr>
              <a:t>nd</a:t>
            </a:r>
            <a:r>
              <a:rPr lang="en-IN" altLang="en-US" sz="1200">
                <a:latin typeface="Times New Roman" panose="02020603050405020304" pitchFamily="18" charset="0"/>
                <a:cs typeface="Calibri" panose="020F0502020204030204" pitchFamily="34" charset="0"/>
              </a:rPr>
              <a:t> iteration, the cluster groups are C1{1, 4, 5, 6, 7, 8} and C2{2, 3}; there is no change in cluster groups hence the algorithm terminates.</a:t>
            </a:r>
            <a:endParaRPr lang="en-IN" altLang="en-US" sz="1100">
              <a:latin typeface="Calibri" panose="020F0502020204030204" pitchFamily="34" charset="0"/>
              <a:cs typeface="Calibri" panose="020F0502020204030204" pitchFamily="34" charset="0"/>
            </a:endParaRP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46581344-26CC-48BD-B3B8-B9079B10134A}"/>
                  </a:ext>
                </a:extLst>
              </p14:cNvPr>
              <p14:cNvContentPartPr/>
              <p14:nvPr/>
            </p14:nvContentPartPr>
            <p14:xfrm>
              <a:off x="206280" y="1064520"/>
              <a:ext cx="8243640" cy="4572360"/>
            </p14:xfrm>
          </p:contentPart>
        </mc:Choice>
        <mc:Fallback>
          <p:pic>
            <p:nvPicPr>
              <p:cNvPr id="3" name="Ink 2">
                <a:extLst>
                  <a:ext uri="{FF2B5EF4-FFF2-40B4-BE49-F238E27FC236}">
                    <a16:creationId xmlns:a16="http://schemas.microsoft.com/office/drawing/2014/main" id="{46581344-26CC-48BD-B3B8-B9079B10134A}"/>
                  </a:ext>
                </a:extLst>
              </p:cNvPr>
              <p:cNvPicPr/>
              <p:nvPr/>
            </p:nvPicPr>
            <p:blipFill>
              <a:blip r:embed="rId3"/>
              <a:stretch>
                <a:fillRect/>
              </a:stretch>
            </p:blipFill>
            <p:spPr>
              <a:xfrm>
                <a:off x="196920" y="1055160"/>
                <a:ext cx="8262360" cy="4591080"/>
              </a:xfrm>
              <a:prstGeom prst="rect">
                <a:avLst/>
              </a:prstGeom>
            </p:spPr>
          </p:pic>
        </mc:Fallback>
      </mc:AlternateContent>
    </p:spTree>
    <p:extLst>
      <p:ext uri="{BB962C8B-B14F-4D97-AF65-F5344CB8AC3E}">
        <p14:creationId xmlns:p14="http://schemas.microsoft.com/office/powerpoint/2010/main" val="2652687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426" name="Object 4"/>
          <p:cNvGraphicFramePr>
            <a:graphicFrameLocks noGrp="1" noChangeAspect="1"/>
          </p:cNvGraphicFramePr>
          <p:nvPr>
            <p:ph idx="1"/>
          </p:nvPr>
        </p:nvGraphicFramePr>
        <p:xfrm>
          <a:off x="3689350" y="2900363"/>
          <a:ext cx="2505075" cy="757237"/>
        </p:xfrm>
        <a:graphic>
          <a:graphicData uri="http://schemas.openxmlformats.org/presentationml/2006/ole">
            <mc:AlternateContent xmlns:mc="http://schemas.openxmlformats.org/markup-compatibility/2006">
              <mc:Choice xmlns:v="urn:schemas-microsoft-com:vml" Requires="v">
                <p:oleObj name="Equation" r:id="rId2" imgW="1511300" imgH="457200" progId="Equation.3">
                  <p:embed/>
                </p:oleObj>
              </mc:Choice>
              <mc:Fallback>
                <p:oleObj name="Equation" r:id="rId2" imgW="1511300" imgH="457200" progId="Equation.3">
                  <p:embed/>
                  <p:pic>
                    <p:nvPicPr>
                      <p:cNvPr id="103426" name="Object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9350" y="2900363"/>
                        <a:ext cx="2505075"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42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fld id="{869A6FBE-C70F-4753-90EB-4B70B2B5936D}" type="slidenum">
              <a:rPr lang="en-US" altLang="en-US" sz="1200">
                <a:solidFill>
                  <a:srgbClr val="898989"/>
                </a:solidFill>
              </a:rPr>
              <a:pPr eaLnBrk="1" hangingPunct="1">
                <a:lnSpc>
                  <a:spcPct val="100000"/>
                </a:lnSpc>
                <a:spcBef>
                  <a:spcPct val="0"/>
                </a:spcBef>
                <a:buFontTx/>
                <a:buNone/>
              </a:pPr>
              <a:t>19</a:t>
            </a:fld>
            <a:endParaRPr lang="en-US" altLang="en-US" sz="1200">
              <a:solidFill>
                <a:srgbClr val="898989"/>
              </a:solidFill>
            </a:endParaRPr>
          </a:p>
        </p:txBody>
      </p:sp>
      <p:sp>
        <p:nvSpPr>
          <p:cNvPr id="103428" name="Rectangle 2"/>
          <p:cNvSpPr>
            <a:spLocks noGrp="1" noChangeArrowheads="1"/>
          </p:cNvSpPr>
          <p:nvPr>
            <p:ph type="title" idx="4294967295"/>
          </p:nvPr>
        </p:nvSpPr>
        <p:spPr>
          <a:xfrm>
            <a:off x="76200" y="765175"/>
            <a:ext cx="7886700" cy="473075"/>
          </a:xfrm>
        </p:spPr>
        <p:txBody>
          <a:bodyPr>
            <a:normAutofit fontScale="90000"/>
          </a:bodyPr>
          <a:lstStyle/>
          <a:p>
            <a:pPr eaLnBrk="1" hangingPunct="1"/>
            <a:r>
              <a:rPr lang="en-US" altLang="en-US" sz="3600" b="1">
                <a:latin typeface="Times New Roman" panose="02020603050405020304" pitchFamily="18" charset="0"/>
                <a:cs typeface="Times New Roman" panose="02020603050405020304" pitchFamily="18" charset="0"/>
              </a:rPr>
              <a:t>Evaluating K-means Clusters</a:t>
            </a:r>
          </a:p>
        </p:txBody>
      </p:sp>
      <p:sp>
        <p:nvSpPr>
          <p:cNvPr id="103429" name="Rectangle 3"/>
          <p:cNvSpPr>
            <a:spLocks noGrp="1" noChangeArrowheads="1"/>
          </p:cNvSpPr>
          <p:nvPr>
            <p:ph type="body" idx="4294967295"/>
          </p:nvPr>
        </p:nvSpPr>
        <p:spPr>
          <a:xfrm>
            <a:off x="361950" y="1465263"/>
            <a:ext cx="8153400" cy="5181600"/>
          </a:xfrm>
        </p:spPr>
        <p:txBody>
          <a:bodyPr/>
          <a:lstStyle/>
          <a:p>
            <a:pPr eaLnBrk="1" hangingPunct="1">
              <a:lnSpc>
                <a:spcPct val="100000"/>
              </a:lnSpc>
            </a:pPr>
            <a:r>
              <a:rPr lang="en-US" altLang="en-US" sz="1800" dirty="0">
                <a:latin typeface="Times New Roman" panose="02020603050405020304" pitchFamily="18" charset="0"/>
                <a:cs typeface="Times New Roman" panose="02020603050405020304" pitchFamily="18" charset="0"/>
              </a:rPr>
              <a:t>Most common measure is Sum of Squared Error (SSE)</a:t>
            </a:r>
          </a:p>
          <a:p>
            <a:pPr lvl="1" eaLnBrk="1" hangingPunct="1">
              <a:lnSpc>
                <a:spcPct val="100000"/>
              </a:lnSpc>
            </a:pPr>
            <a:r>
              <a:rPr lang="en-US" altLang="en-US" sz="1800" dirty="0">
                <a:latin typeface="Times New Roman" panose="02020603050405020304" pitchFamily="18" charset="0"/>
                <a:cs typeface="Times New Roman" panose="02020603050405020304" pitchFamily="18" charset="0"/>
              </a:rPr>
              <a:t>For each point, the error is the distance to the nearest cluster</a:t>
            </a:r>
          </a:p>
          <a:p>
            <a:pPr lvl="1" eaLnBrk="1" hangingPunct="1">
              <a:lnSpc>
                <a:spcPct val="100000"/>
              </a:lnSpc>
            </a:pPr>
            <a:r>
              <a:rPr lang="en-US" altLang="en-US" sz="1800" dirty="0">
                <a:latin typeface="Times New Roman" panose="02020603050405020304" pitchFamily="18" charset="0"/>
                <a:cs typeface="Times New Roman" panose="02020603050405020304" pitchFamily="18" charset="0"/>
              </a:rPr>
              <a:t>To get SSE, we square these errors and sum them.</a:t>
            </a:r>
          </a:p>
          <a:p>
            <a:pPr lvl="1" eaLnBrk="1" hangingPunct="1">
              <a:lnSpc>
                <a:spcPct val="100000"/>
              </a:lnSpc>
            </a:pPr>
            <a:endParaRPr lang="en-US" altLang="en-US" sz="1800" dirty="0">
              <a:latin typeface="Times New Roman" panose="02020603050405020304" pitchFamily="18" charset="0"/>
              <a:cs typeface="Times New Roman" panose="02020603050405020304" pitchFamily="18" charset="0"/>
            </a:endParaRPr>
          </a:p>
          <a:p>
            <a:pPr lvl="1" eaLnBrk="1" hangingPunct="1">
              <a:lnSpc>
                <a:spcPct val="100000"/>
              </a:lnSpc>
              <a:buFont typeface="Arial" panose="020B0604020202020204" pitchFamily="34" charset="0"/>
              <a:buNone/>
            </a:pPr>
            <a:endParaRPr lang="en-US" altLang="en-US" sz="1800" dirty="0">
              <a:latin typeface="Times New Roman" panose="02020603050405020304" pitchFamily="18" charset="0"/>
              <a:cs typeface="Times New Roman" panose="02020603050405020304" pitchFamily="18" charset="0"/>
            </a:endParaRPr>
          </a:p>
          <a:p>
            <a:pPr lvl="1" eaLnBrk="1" hangingPunct="1">
              <a:lnSpc>
                <a:spcPct val="100000"/>
              </a:lnSpc>
            </a:pPr>
            <a:endParaRPr lang="en-US" altLang="en-US" sz="1800" dirty="0">
              <a:latin typeface="Times New Roman" panose="02020603050405020304" pitchFamily="18" charset="0"/>
              <a:cs typeface="Times New Roman" panose="02020603050405020304" pitchFamily="18" charset="0"/>
            </a:endParaRPr>
          </a:p>
          <a:p>
            <a:pPr lvl="1" eaLnBrk="1" hangingPunct="1">
              <a:lnSpc>
                <a:spcPct val="100000"/>
              </a:lnSpc>
            </a:pPr>
            <a:endParaRPr lang="en-US" altLang="en-US" sz="1800" i="1" dirty="0">
              <a:latin typeface="Times New Roman" panose="02020603050405020304" pitchFamily="18" charset="0"/>
              <a:cs typeface="Times New Roman" panose="02020603050405020304" pitchFamily="18" charset="0"/>
            </a:endParaRPr>
          </a:p>
          <a:p>
            <a:pPr lvl="1" eaLnBrk="1" hangingPunct="1">
              <a:lnSpc>
                <a:spcPct val="100000"/>
              </a:lnSpc>
            </a:pPr>
            <a:r>
              <a:rPr lang="en-US" altLang="en-US" sz="1800" i="1" dirty="0">
                <a:latin typeface="Times New Roman" panose="02020603050405020304" pitchFamily="18" charset="0"/>
                <a:cs typeface="Times New Roman" panose="02020603050405020304" pitchFamily="18" charset="0"/>
              </a:rPr>
              <a:t>x </a:t>
            </a:r>
            <a:r>
              <a:rPr lang="en-US" altLang="en-US" sz="1800" dirty="0">
                <a:latin typeface="Times New Roman" panose="02020603050405020304" pitchFamily="18" charset="0"/>
                <a:cs typeface="Times New Roman" panose="02020603050405020304" pitchFamily="18" charset="0"/>
              </a:rPr>
              <a:t>is a data point in cluster </a:t>
            </a:r>
            <a:r>
              <a:rPr lang="en-US" altLang="en-US" sz="1800" i="1" dirty="0">
                <a:latin typeface="Times New Roman" panose="02020603050405020304" pitchFamily="18" charset="0"/>
                <a:cs typeface="Times New Roman" panose="02020603050405020304" pitchFamily="18" charset="0"/>
              </a:rPr>
              <a:t>C</a:t>
            </a:r>
            <a:r>
              <a:rPr lang="en-US" altLang="en-US" sz="1800" baseline="-25000" dirty="0">
                <a:latin typeface="Times New Roman" panose="02020603050405020304" pitchFamily="18" charset="0"/>
                <a:cs typeface="Times New Roman" panose="02020603050405020304" pitchFamily="18" charset="0"/>
              </a:rPr>
              <a:t>i </a:t>
            </a:r>
            <a:r>
              <a:rPr lang="en-US" altLang="en-US" sz="1800" dirty="0">
                <a:latin typeface="Times New Roman" panose="02020603050405020304" pitchFamily="18" charset="0"/>
                <a:cs typeface="Times New Roman" panose="02020603050405020304" pitchFamily="18" charset="0"/>
              </a:rPr>
              <a:t>and </a:t>
            </a:r>
            <a:r>
              <a:rPr lang="en-US" altLang="en-US" sz="1800" i="1" dirty="0">
                <a:latin typeface="Times New Roman" panose="02020603050405020304" pitchFamily="18" charset="0"/>
                <a:cs typeface="Times New Roman" panose="02020603050405020304" pitchFamily="18" charset="0"/>
              </a:rPr>
              <a:t>m</a:t>
            </a:r>
            <a:r>
              <a:rPr lang="en-US" altLang="en-US" sz="1800" i="1" baseline="-25000" dirty="0">
                <a:latin typeface="Times New Roman" panose="02020603050405020304" pitchFamily="18" charset="0"/>
                <a:cs typeface="Times New Roman" panose="02020603050405020304" pitchFamily="18" charset="0"/>
              </a:rPr>
              <a:t>i</a:t>
            </a:r>
            <a:r>
              <a:rPr lang="en-US" altLang="en-US" sz="1800" dirty="0">
                <a:latin typeface="Times New Roman" panose="02020603050405020304" pitchFamily="18" charset="0"/>
                <a:cs typeface="Times New Roman" panose="02020603050405020304" pitchFamily="18" charset="0"/>
              </a:rPr>
              <a:t> is the representative point for cluster </a:t>
            </a:r>
            <a:r>
              <a:rPr lang="en-US" altLang="en-US" sz="1800" i="1" dirty="0">
                <a:latin typeface="Times New Roman" panose="02020603050405020304" pitchFamily="18" charset="0"/>
                <a:cs typeface="Times New Roman" panose="02020603050405020304" pitchFamily="18" charset="0"/>
              </a:rPr>
              <a:t>C</a:t>
            </a:r>
            <a:r>
              <a:rPr lang="en-US" altLang="en-US" sz="1800" baseline="-25000" dirty="0">
                <a:latin typeface="Times New Roman" panose="02020603050405020304" pitchFamily="18" charset="0"/>
                <a:cs typeface="Times New Roman" panose="02020603050405020304" pitchFamily="18" charset="0"/>
              </a:rPr>
              <a:t>i</a:t>
            </a:r>
            <a:r>
              <a:rPr lang="en-US" altLang="en-US" sz="1800" dirty="0">
                <a:latin typeface="Times New Roman" panose="02020603050405020304" pitchFamily="18" charset="0"/>
                <a:cs typeface="Times New Roman" panose="02020603050405020304" pitchFamily="18" charset="0"/>
              </a:rPr>
              <a:t> </a:t>
            </a:r>
          </a:p>
          <a:p>
            <a:pPr lvl="2" eaLnBrk="1" hangingPunct="1">
              <a:lnSpc>
                <a:spcPct val="100000"/>
              </a:lnSpc>
            </a:pPr>
            <a:r>
              <a:rPr lang="en-US" altLang="en-US" sz="1800" dirty="0">
                <a:latin typeface="Times New Roman" panose="02020603050405020304" pitchFamily="18" charset="0"/>
                <a:cs typeface="Times New Roman" panose="02020603050405020304" pitchFamily="18" charset="0"/>
              </a:rPr>
              <a:t> can show that </a:t>
            </a:r>
            <a:r>
              <a:rPr lang="en-US" altLang="en-US" sz="1800" i="1" dirty="0">
                <a:latin typeface="Times New Roman" panose="02020603050405020304" pitchFamily="18" charset="0"/>
                <a:cs typeface="Times New Roman" panose="02020603050405020304" pitchFamily="18" charset="0"/>
              </a:rPr>
              <a:t>m</a:t>
            </a:r>
            <a:r>
              <a:rPr lang="en-US" altLang="en-US" sz="1800" i="1" baseline="-25000" dirty="0">
                <a:latin typeface="Times New Roman" panose="02020603050405020304" pitchFamily="18" charset="0"/>
                <a:cs typeface="Times New Roman" panose="02020603050405020304" pitchFamily="18" charset="0"/>
              </a:rPr>
              <a:t>i</a:t>
            </a:r>
            <a:r>
              <a:rPr lang="en-US" altLang="en-US" sz="1800" baseline="-25000"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corresponds to the center (mean) of the cluster</a:t>
            </a:r>
          </a:p>
          <a:p>
            <a:pPr lvl="1" eaLnBrk="1" hangingPunct="1">
              <a:lnSpc>
                <a:spcPct val="100000"/>
              </a:lnSpc>
            </a:pPr>
            <a:r>
              <a:rPr lang="en-US" altLang="en-US" sz="1800" dirty="0">
                <a:latin typeface="Times New Roman" panose="02020603050405020304" pitchFamily="18" charset="0"/>
                <a:cs typeface="Times New Roman" panose="02020603050405020304" pitchFamily="18" charset="0"/>
              </a:rPr>
              <a:t>Given two clusters, we can choose the one with the smallest error</a:t>
            </a:r>
          </a:p>
          <a:p>
            <a:pPr lvl="1" eaLnBrk="1" hangingPunct="1">
              <a:lnSpc>
                <a:spcPct val="100000"/>
              </a:lnSpc>
            </a:pPr>
            <a:r>
              <a:rPr lang="en-US" altLang="en-US" sz="1800" dirty="0">
                <a:latin typeface="Times New Roman" panose="02020603050405020304" pitchFamily="18" charset="0"/>
                <a:cs typeface="Times New Roman" panose="02020603050405020304" pitchFamily="18" charset="0"/>
              </a:rPr>
              <a:t>One easy way to reduce SSE is to increase K, the number of clusters</a:t>
            </a:r>
          </a:p>
          <a:p>
            <a:pPr lvl="2" eaLnBrk="1" hangingPunct="1">
              <a:lnSpc>
                <a:spcPct val="100000"/>
              </a:lnSpc>
            </a:pPr>
            <a:r>
              <a:rPr lang="en-US" altLang="en-US" sz="1800" dirty="0">
                <a:latin typeface="Times New Roman" panose="02020603050405020304" pitchFamily="18" charset="0"/>
                <a:cs typeface="Times New Roman" panose="02020603050405020304" pitchFamily="18" charset="0"/>
              </a:rPr>
              <a:t> A good clustering with smaller K can have a lower SSE than a poor clustering with higher K</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2386887-C24D-2D69-9760-5D9ED3F50B5E}"/>
                  </a:ext>
                </a:extLst>
              </p14:cNvPr>
              <p14:cNvContentPartPr/>
              <p14:nvPr/>
            </p14:nvContentPartPr>
            <p14:xfrm>
              <a:off x="3434040" y="1199880"/>
              <a:ext cx="5440320" cy="2431440"/>
            </p14:xfrm>
          </p:contentPart>
        </mc:Choice>
        <mc:Fallback>
          <p:pic>
            <p:nvPicPr>
              <p:cNvPr id="2" name="Ink 1">
                <a:extLst>
                  <a:ext uri="{FF2B5EF4-FFF2-40B4-BE49-F238E27FC236}">
                    <a16:creationId xmlns:a16="http://schemas.microsoft.com/office/drawing/2014/main" id="{32386887-C24D-2D69-9760-5D9ED3F50B5E}"/>
                  </a:ext>
                </a:extLst>
              </p:cNvPr>
              <p:cNvPicPr/>
              <p:nvPr/>
            </p:nvPicPr>
            <p:blipFill>
              <a:blip r:embed="rId5"/>
              <a:stretch>
                <a:fillRect/>
              </a:stretch>
            </p:blipFill>
            <p:spPr>
              <a:xfrm>
                <a:off x="3424680" y="1190520"/>
                <a:ext cx="5459040" cy="2450160"/>
              </a:xfrm>
              <a:prstGeom prst="rect">
                <a:avLst/>
              </a:prstGeom>
            </p:spPr>
          </p:pic>
        </mc:Fallback>
      </mc:AlternateContent>
    </p:spTree>
    <p:extLst>
      <p:ext uri="{BB962C8B-B14F-4D97-AF65-F5344CB8AC3E}">
        <p14:creationId xmlns:p14="http://schemas.microsoft.com/office/powerpoint/2010/main" val="1289029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73059" y="429320"/>
            <a:ext cx="7926388" cy="461665"/>
          </a:xfrm>
          <a:prstGeom prst="rect">
            <a:avLst/>
          </a:prstGeom>
          <a:noFill/>
          <a:ln w="9525">
            <a:noFill/>
            <a:miter lim="800000"/>
            <a:headEnd/>
            <a:tailEnd/>
          </a:ln>
          <a:effectLst/>
        </p:spPr>
        <p:txBody>
          <a:bodyPr wrap="square">
            <a:spAutoFit/>
          </a:bodyPr>
          <a:lstStyle/>
          <a:p>
            <a:r>
              <a:rPr lang="en-US" sz="2400" dirty="0">
                <a:ea typeface="Cambria" panose="02040503050406030204" pitchFamily="18" charset="0"/>
              </a:rPr>
              <a:t>Machine Learning</a:t>
            </a:r>
            <a:endParaRPr sz="2400" dirty="0">
              <a:ea typeface="Cambria" panose="02040503050406030204" pitchFamily="18" charset="0"/>
            </a:endParaRPr>
          </a:p>
        </p:txBody>
      </p:sp>
      <p:sp>
        <p:nvSpPr>
          <p:cNvPr id="3" name="object 3"/>
          <p:cNvSpPr txBox="1"/>
          <p:nvPr/>
        </p:nvSpPr>
        <p:spPr>
          <a:xfrm>
            <a:off x="249580" y="2356371"/>
            <a:ext cx="8642256" cy="4780567"/>
          </a:xfrm>
          <a:prstGeom prst="rect">
            <a:avLst/>
          </a:prstGeom>
        </p:spPr>
        <p:txBody>
          <a:bodyPr vert="horz" wrap="square" lIns="0" tIns="32793" rIns="0" bIns="0" rtlCol="0">
            <a:spAutoFit/>
          </a:bodyPr>
          <a:lstStyle/>
          <a:p>
            <a:pPr marR="39091" lvl="0" indent="-101600" fontAlgn="auto">
              <a:spcBef>
                <a:spcPts val="0"/>
              </a:spcBef>
              <a:spcAft>
                <a:spcPts val="0"/>
              </a:spcAft>
              <a:buClr>
                <a:srgbClr val="000000"/>
              </a:buClr>
              <a:buSzPts val="1600"/>
              <a:buFont typeface="Arial"/>
              <a:buChar char="•"/>
              <a:defRPr/>
            </a:pPr>
            <a:r>
              <a:rPr lang="en-US" sz="1800" kern="0" dirty="0">
                <a:solidFill>
                  <a:srgbClr val="000000"/>
                </a:solidFill>
                <a:latin typeface="Arial"/>
                <a:ea typeface="Arial"/>
                <a:cs typeface="Arial"/>
                <a:sym typeface="Arial"/>
              </a:rPr>
              <a:t>These content of modules &amp; context under topics are planned by the course owner Dr. </a:t>
            </a:r>
            <a:r>
              <a:rPr lang="en-US" sz="1800" kern="0" dirty="0" err="1">
                <a:solidFill>
                  <a:srgbClr val="000000"/>
                </a:solidFill>
                <a:latin typeface="Arial"/>
                <a:ea typeface="Arial"/>
                <a:cs typeface="Arial"/>
                <a:sym typeface="Arial"/>
              </a:rPr>
              <a:t>Sugata</a:t>
            </a:r>
            <a:r>
              <a:rPr lang="en-US" sz="1800" kern="0" dirty="0">
                <a:solidFill>
                  <a:srgbClr val="000000"/>
                </a:solidFill>
                <a:latin typeface="Arial"/>
                <a:ea typeface="Arial"/>
                <a:cs typeface="Arial"/>
                <a:sym typeface="Arial"/>
              </a:rPr>
              <a:t>, with grateful acknowledgement to many others who made their course materials freely available online</a:t>
            </a:r>
            <a:endParaRPr lang="en-US" kern="0" dirty="0">
              <a:solidFill>
                <a:srgbClr val="000000"/>
              </a:solidFill>
              <a:latin typeface="Arial"/>
              <a:cs typeface="Arial"/>
              <a:sym typeface="Arial"/>
            </a:endParaRPr>
          </a:p>
          <a:p>
            <a:pPr lvl="0" indent="-101600" fontAlgn="auto">
              <a:spcBef>
                <a:spcPts val="344"/>
              </a:spcBef>
              <a:spcAft>
                <a:spcPts val="0"/>
              </a:spcAft>
              <a:buClr>
                <a:srgbClr val="000000"/>
              </a:buClr>
              <a:buSzPts val="1600"/>
              <a:buFont typeface="Arial"/>
              <a:buChar char="•"/>
              <a:defRPr/>
            </a:pPr>
            <a:r>
              <a:rPr lang="en-US" sz="1800" kern="0" dirty="0">
                <a:solidFill>
                  <a:srgbClr val="000000"/>
                </a:solidFill>
                <a:latin typeface="Arial"/>
                <a:ea typeface="Arial"/>
                <a:cs typeface="Arial"/>
                <a:sym typeface="Arial"/>
              </a:rPr>
              <a:t>We here by acknowledge all the contributors for their material and inputs.</a:t>
            </a:r>
            <a:endParaRPr lang="en-US" kern="0" dirty="0">
              <a:solidFill>
                <a:srgbClr val="000000"/>
              </a:solidFill>
              <a:latin typeface="Arial"/>
              <a:cs typeface="Arial"/>
              <a:sym typeface="Arial"/>
            </a:endParaRPr>
          </a:p>
          <a:p>
            <a:pPr lvl="0" indent="-101600" fontAlgn="auto">
              <a:spcBef>
                <a:spcPts val="374"/>
              </a:spcBef>
              <a:spcAft>
                <a:spcPts val="0"/>
              </a:spcAft>
              <a:buClr>
                <a:srgbClr val="000000"/>
              </a:buClr>
              <a:buSzPts val="1600"/>
              <a:buFont typeface="Arial"/>
              <a:buChar char="•"/>
              <a:defRPr/>
            </a:pPr>
            <a:r>
              <a:rPr lang="en-US" sz="1800" kern="0" dirty="0">
                <a:solidFill>
                  <a:srgbClr val="000000"/>
                </a:solidFill>
                <a:latin typeface="Arial"/>
                <a:ea typeface="Arial"/>
                <a:cs typeface="Arial"/>
                <a:sym typeface="Arial"/>
              </a:rPr>
              <a:t>We have provided source information wherever necessary</a:t>
            </a:r>
            <a:endParaRPr lang="en-US" kern="0" dirty="0">
              <a:solidFill>
                <a:srgbClr val="000000"/>
              </a:solidFill>
              <a:latin typeface="Arial"/>
              <a:cs typeface="Arial"/>
              <a:sym typeface="Arial"/>
            </a:endParaRPr>
          </a:p>
          <a:p>
            <a:pPr lvl="0" indent="-101600" fontAlgn="auto">
              <a:spcBef>
                <a:spcPts val="374"/>
              </a:spcBef>
              <a:spcAft>
                <a:spcPts val="0"/>
              </a:spcAft>
              <a:buClr>
                <a:srgbClr val="FF0000"/>
              </a:buClr>
              <a:buSzPts val="1600"/>
              <a:buFont typeface="Arial"/>
              <a:buChar char="•"/>
              <a:defRPr/>
            </a:pPr>
            <a:r>
              <a:rPr lang="en-US" sz="1800" kern="0" dirty="0">
                <a:solidFill>
                  <a:srgbClr val="FF0000"/>
                </a:solidFill>
                <a:latin typeface="Tahoma"/>
                <a:ea typeface="Tahoma"/>
                <a:cs typeface="Tahoma"/>
                <a:sym typeface="Tahoma"/>
              </a:rPr>
              <a:t>Students are requested to refer to the textbook w.r.t detailed content of the presentation deck shared over canvas</a:t>
            </a:r>
            <a:endParaRPr lang="en-US" sz="1800" kern="0" dirty="0">
              <a:solidFill>
                <a:srgbClr val="000000"/>
              </a:solidFill>
              <a:latin typeface="Arial"/>
              <a:ea typeface="Arial"/>
              <a:cs typeface="Arial"/>
              <a:sym typeface="Arial"/>
            </a:endParaRPr>
          </a:p>
          <a:p>
            <a:pPr lvl="0" indent="-101600" fontAlgn="auto">
              <a:spcBef>
                <a:spcPts val="374"/>
              </a:spcBef>
              <a:spcAft>
                <a:spcPts val="0"/>
              </a:spcAft>
              <a:buClr>
                <a:srgbClr val="FF0000"/>
              </a:buClr>
              <a:buSzPts val="1600"/>
              <a:buFont typeface="Arial"/>
              <a:buChar char="•"/>
              <a:defRPr/>
            </a:pPr>
            <a:r>
              <a:rPr lang="en-US" sz="1800" kern="0" dirty="0">
                <a:solidFill>
                  <a:srgbClr val="FF0000"/>
                </a:solidFill>
                <a:latin typeface="Tahoma"/>
                <a:ea typeface="Tahoma"/>
                <a:cs typeface="Tahoma"/>
                <a:sym typeface="Tahoma"/>
              </a:rPr>
              <a:t>We have reduced the slides from canvas and modified the content flow to suit the requirements of the course and for ease of class presentation</a:t>
            </a:r>
            <a:endParaRPr lang="en-US" sz="1800" kern="0" dirty="0">
              <a:solidFill>
                <a:srgbClr val="000000"/>
              </a:solidFill>
              <a:latin typeface="Arial"/>
              <a:ea typeface="Arial"/>
              <a:cs typeface="Arial"/>
              <a:sym typeface="Arial"/>
            </a:endParaRPr>
          </a:p>
          <a:p>
            <a:pPr lvl="0" fontAlgn="auto">
              <a:spcBef>
                <a:spcPts val="0"/>
              </a:spcBef>
              <a:spcAft>
                <a:spcPts val="0"/>
              </a:spcAft>
              <a:buClr>
                <a:srgbClr val="000000"/>
              </a:buClr>
              <a:defRPr/>
            </a:pPr>
            <a:br>
              <a:rPr lang="en-US" sz="1800" kern="0" dirty="0">
                <a:solidFill>
                  <a:srgbClr val="000000"/>
                </a:solidFill>
                <a:latin typeface="Tahoma"/>
                <a:ea typeface="Tahoma"/>
                <a:cs typeface="Tahoma"/>
                <a:sym typeface="Tahoma"/>
              </a:rPr>
            </a:br>
            <a:r>
              <a:rPr lang="en-US" b="1" kern="0" dirty="0">
                <a:solidFill>
                  <a:srgbClr val="0000FF"/>
                </a:solidFill>
                <a:latin typeface="Arial"/>
                <a:ea typeface="Arial"/>
                <a:cs typeface="Arial"/>
                <a:sym typeface="Arial"/>
              </a:rPr>
              <a:t>Slide Source / Preparation / Review:</a:t>
            </a:r>
            <a:endParaRPr lang="en-US" sz="1800" kern="0" dirty="0">
              <a:solidFill>
                <a:srgbClr val="000000"/>
              </a:solidFill>
              <a:latin typeface="Tahoma"/>
              <a:ea typeface="Tahoma"/>
              <a:cs typeface="Tahoma"/>
              <a:sym typeface="Tahoma"/>
            </a:endParaRPr>
          </a:p>
          <a:p>
            <a:pPr lvl="0" fontAlgn="auto">
              <a:spcBef>
                <a:spcPts val="0"/>
              </a:spcBef>
              <a:spcAft>
                <a:spcPts val="0"/>
              </a:spcAft>
              <a:buClr>
                <a:srgbClr val="000000"/>
              </a:buClr>
              <a:defRPr/>
            </a:pPr>
            <a:r>
              <a:rPr lang="en-US" u="sng" kern="0" dirty="0">
                <a:solidFill>
                  <a:srgbClr val="0000FF"/>
                </a:solidFill>
                <a:latin typeface="Arial"/>
                <a:ea typeface="Arial"/>
                <a:cs typeface="Arial"/>
                <a:sym typeface="Arial"/>
              </a:rPr>
              <a:t>From BITS </a:t>
            </a:r>
            <a:r>
              <a:rPr lang="en-US" u="sng" kern="0" dirty="0" err="1">
                <a:solidFill>
                  <a:srgbClr val="0000FF"/>
                </a:solidFill>
                <a:latin typeface="Arial"/>
                <a:ea typeface="Arial"/>
                <a:cs typeface="Arial"/>
                <a:sym typeface="Arial"/>
              </a:rPr>
              <a:t>Pilani</a:t>
            </a:r>
            <a:r>
              <a:rPr lang="en-US" u="sng" kern="0" dirty="0">
                <a:solidFill>
                  <a:srgbClr val="0000FF"/>
                </a:solidFill>
                <a:latin typeface="Arial"/>
                <a:ea typeface="Arial"/>
                <a:cs typeface="Arial"/>
                <a:sym typeface="Arial"/>
              </a:rPr>
              <a:t> WILP</a:t>
            </a:r>
            <a:r>
              <a:rPr lang="en-US" b="1" kern="0" dirty="0">
                <a:solidFill>
                  <a:srgbClr val="0000FF"/>
                </a:solidFill>
                <a:latin typeface="Arial"/>
                <a:ea typeface="Arial"/>
                <a:cs typeface="Arial"/>
                <a:sym typeface="Arial"/>
              </a:rPr>
              <a:t>: </a:t>
            </a:r>
            <a:r>
              <a:rPr lang="en-US" kern="0" dirty="0" err="1">
                <a:solidFill>
                  <a:srgbClr val="0000FF"/>
                </a:solidFill>
                <a:latin typeface="Arial"/>
                <a:ea typeface="Arial"/>
                <a:cs typeface="Arial"/>
                <a:sym typeface="Arial"/>
              </a:rPr>
              <a:t>Profs.Sugata</a:t>
            </a:r>
            <a:r>
              <a:rPr lang="en-US" kern="0" dirty="0">
                <a:solidFill>
                  <a:srgbClr val="0000FF"/>
                </a:solidFill>
                <a:latin typeface="Arial"/>
                <a:ea typeface="Arial"/>
                <a:cs typeface="Arial"/>
                <a:sym typeface="Arial"/>
              </a:rPr>
              <a:t>, </a:t>
            </a:r>
            <a:r>
              <a:rPr lang="en-US" kern="0" dirty="0" err="1">
                <a:solidFill>
                  <a:srgbClr val="0000FF"/>
                </a:solidFill>
                <a:latin typeface="Arial"/>
                <a:ea typeface="Arial"/>
                <a:cs typeface="Arial"/>
                <a:sym typeface="Arial"/>
              </a:rPr>
              <a:t>Chetana</a:t>
            </a:r>
            <a:r>
              <a:rPr lang="en-US" kern="0" dirty="0">
                <a:solidFill>
                  <a:srgbClr val="0000FF"/>
                </a:solidFill>
                <a:latin typeface="Arial"/>
                <a:ea typeface="Arial"/>
                <a:cs typeface="Arial"/>
                <a:sym typeface="Arial"/>
              </a:rPr>
              <a:t>, </a:t>
            </a:r>
            <a:r>
              <a:rPr lang="en-US" kern="0" dirty="0" err="1">
                <a:solidFill>
                  <a:srgbClr val="0000FF"/>
                </a:solidFill>
                <a:latin typeface="Arial"/>
                <a:ea typeface="Arial"/>
                <a:cs typeface="Arial"/>
                <a:sym typeface="Arial"/>
              </a:rPr>
              <a:t>Rajavadhana</a:t>
            </a:r>
            <a:r>
              <a:rPr lang="en-US" kern="0" dirty="0">
                <a:solidFill>
                  <a:srgbClr val="0000FF"/>
                </a:solidFill>
                <a:latin typeface="Arial"/>
                <a:ea typeface="Arial"/>
                <a:cs typeface="Arial"/>
                <a:sym typeface="Arial"/>
              </a:rPr>
              <a:t>, </a:t>
            </a:r>
            <a:r>
              <a:rPr lang="en-US" kern="0" dirty="0" err="1">
                <a:solidFill>
                  <a:srgbClr val="0000FF"/>
                </a:solidFill>
                <a:latin typeface="Arial"/>
                <a:ea typeface="Arial"/>
                <a:cs typeface="Arial"/>
                <a:sym typeface="Arial"/>
              </a:rPr>
              <a:t>Monali</a:t>
            </a:r>
            <a:r>
              <a:rPr lang="en-US" kern="0" dirty="0">
                <a:solidFill>
                  <a:srgbClr val="0000FF"/>
                </a:solidFill>
                <a:latin typeface="Arial"/>
                <a:ea typeface="Arial"/>
                <a:cs typeface="Arial"/>
                <a:sym typeface="Arial"/>
              </a:rPr>
              <a:t>, Seetha, </a:t>
            </a:r>
            <a:r>
              <a:rPr lang="en-US" kern="0" dirty="0" err="1">
                <a:solidFill>
                  <a:srgbClr val="0000FF"/>
                </a:solidFill>
                <a:latin typeface="Arial"/>
                <a:ea typeface="Arial"/>
                <a:cs typeface="Arial"/>
                <a:sym typeface="Arial"/>
              </a:rPr>
              <a:t>Vimal</a:t>
            </a:r>
            <a:r>
              <a:rPr lang="en-US" kern="0" dirty="0">
                <a:solidFill>
                  <a:srgbClr val="0000FF"/>
                </a:solidFill>
                <a:latin typeface="Arial"/>
                <a:ea typeface="Arial"/>
                <a:cs typeface="Arial"/>
                <a:sym typeface="Arial"/>
              </a:rPr>
              <a:t>, </a:t>
            </a:r>
            <a:r>
              <a:rPr lang="en-US" kern="0" dirty="0" err="1">
                <a:solidFill>
                  <a:srgbClr val="0000FF"/>
                </a:solidFill>
                <a:latin typeface="Arial"/>
                <a:ea typeface="Arial"/>
                <a:cs typeface="Arial"/>
                <a:sym typeface="Arial"/>
              </a:rPr>
              <a:t>Swarna</a:t>
            </a:r>
            <a:endParaRPr lang="en-US" kern="0" dirty="0">
              <a:solidFill>
                <a:srgbClr val="0000FF"/>
              </a:solidFill>
              <a:latin typeface="Arial"/>
              <a:ea typeface="Arial"/>
              <a:cs typeface="Arial"/>
              <a:sym typeface="Arial"/>
            </a:endParaRPr>
          </a:p>
          <a:p>
            <a:pPr lvl="0" fontAlgn="auto">
              <a:spcBef>
                <a:spcPts val="0"/>
              </a:spcBef>
              <a:spcAft>
                <a:spcPts val="0"/>
              </a:spcAft>
              <a:buClr>
                <a:srgbClr val="000000"/>
              </a:buClr>
              <a:defRPr/>
            </a:pPr>
            <a:endParaRPr lang="en-US" kern="0" dirty="0">
              <a:solidFill>
                <a:srgbClr val="0000FF"/>
              </a:solidFill>
              <a:latin typeface="Arial"/>
              <a:ea typeface="Arial"/>
              <a:cs typeface="Arial"/>
              <a:sym typeface="Arial"/>
            </a:endParaRPr>
          </a:p>
          <a:p>
            <a:pPr lvl="0" fontAlgn="auto">
              <a:spcBef>
                <a:spcPts val="0"/>
              </a:spcBef>
              <a:spcAft>
                <a:spcPts val="0"/>
              </a:spcAft>
              <a:buClr>
                <a:srgbClr val="000000"/>
              </a:buClr>
              <a:defRPr/>
            </a:pPr>
            <a:r>
              <a:rPr lang="en-US" kern="0" dirty="0">
                <a:solidFill>
                  <a:srgbClr val="0000FF"/>
                </a:solidFill>
                <a:latin typeface="Arial"/>
                <a:ea typeface="Arial"/>
                <a:cs typeface="Arial"/>
                <a:sym typeface="Arial"/>
              </a:rPr>
              <a:t> </a:t>
            </a:r>
            <a:r>
              <a:rPr lang="en-US" u="sng" kern="0" dirty="0">
                <a:solidFill>
                  <a:srgbClr val="0000FF"/>
                </a:solidFill>
                <a:latin typeface="Arial"/>
                <a:ea typeface="Arial"/>
                <a:cs typeface="Arial"/>
                <a:sym typeface="Arial"/>
              </a:rPr>
              <a:t>External: </a:t>
            </a:r>
            <a:r>
              <a:rPr lang="en-US" kern="0" dirty="0">
                <a:solidFill>
                  <a:srgbClr val="0000FF"/>
                </a:solidFill>
                <a:latin typeface="Arial"/>
                <a:ea typeface="Arial"/>
                <a:cs typeface="Arial"/>
                <a:sym typeface="Arial"/>
              </a:rPr>
              <a:t>CS109 and CS229 Stanford lecture notes, </a:t>
            </a:r>
            <a:r>
              <a:rPr lang="en-US" kern="0" dirty="0" err="1">
                <a:solidFill>
                  <a:srgbClr val="0000FF"/>
                </a:solidFill>
                <a:latin typeface="Arial"/>
                <a:ea typeface="Arial"/>
                <a:cs typeface="Arial"/>
                <a:sym typeface="Arial"/>
              </a:rPr>
              <a:t>Dr.Andrew</a:t>
            </a:r>
            <a:r>
              <a:rPr lang="en-US" kern="0" dirty="0">
                <a:solidFill>
                  <a:srgbClr val="0000FF"/>
                </a:solidFill>
                <a:latin typeface="Arial"/>
                <a:ea typeface="Arial"/>
                <a:cs typeface="Arial"/>
                <a:sym typeface="Arial"/>
              </a:rPr>
              <a:t> NG and many others who made their course materials freely available online</a:t>
            </a:r>
            <a:endParaRPr lang="en-US" sz="1800" kern="0" dirty="0">
              <a:solidFill>
                <a:srgbClr val="000000"/>
              </a:solidFill>
              <a:latin typeface="Tahoma"/>
              <a:ea typeface="Tahoma"/>
              <a:cs typeface="Tahoma"/>
              <a:sym typeface="Tahoma"/>
            </a:endParaRPr>
          </a:p>
          <a:p>
            <a:pPr lvl="0" fontAlgn="auto">
              <a:spcBef>
                <a:spcPts val="0"/>
              </a:spcBef>
              <a:spcAft>
                <a:spcPts val="0"/>
              </a:spcAft>
              <a:buClr>
                <a:srgbClr val="000000"/>
              </a:buClr>
              <a:defRPr/>
            </a:pPr>
            <a:br>
              <a:rPr lang="en-US" sz="1800" kern="0" dirty="0">
                <a:solidFill>
                  <a:srgbClr val="000000"/>
                </a:solidFill>
                <a:latin typeface="Tahoma"/>
                <a:ea typeface="Tahoma"/>
                <a:cs typeface="Tahoma"/>
                <a:sym typeface="Tahoma"/>
              </a:rPr>
            </a:br>
            <a:endParaRPr lang="en-US" sz="1800" kern="0" dirty="0">
              <a:solidFill>
                <a:srgbClr val="000000"/>
              </a:solidFill>
              <a:latin typeface="Tahoma"/>
              <a:ea typeface="Tahoma"/>
              <a:cs typeface="Tahoma"/>
              <a:sym typeface="Tahoma"/>
            </a:endParaRPr>
          </a:p>
        </p:txBody>
      </p:sp>
      <p:sp>
        <p:nvSpPr>
          <p:cNvPr id="4" name="object 4"/>
          <p:cNvSpPr txBox="1"/>
          <p:nvPr/>
        </p:nvSpPr>
        <p:spPr>
          <a:xfrm>
            <a:off x="2400519" y="915302"/>
            <a:ext cx="5698928" cy="287187"/>
          </a:xfrm>
          <a:prstGeom prst="rect">
            <a:avLst/>
          </a:prstGeom>
        </p:spPr>
        <p:txBody>
          <a:bodyPr vert="horz" wrap="square" lIns="0" tIns="10090" rIns="0" bIns="0" rtlCol="0">
            <a:spAutoFit/>
          </a:bodyPr>
          <a:lstStyle/>
          <a:p>
            <a:pPr marL="8408">
              <a:spcBef>
                <a:spcPts val="79"/>
              </a:spcBef>
            </a:pPr>
            <a:r>
              <a:rPr sz="1800" spc="-10" dirty="0">
                <a:solidFill>
                  <a:srgbClr val="1C1572"/>
                </a:solidFill>
                <a:latin typeface="Arial" panose="020B0604020202020204" pitchFamily="34" charset="0"/>
                <a:ea typeface="Cambria" panose="02040503050406030204" pitchFamily="18" charset="0"/>
                <a:cs typeface="Arial" panose="020B0604020202020204" pitchFamily="34" charset="0"/>
              </a:rPr>
              <a:t>Disclaimer</a:t>
            </a:r>
            <a:r>
              <a:rPr sz="1800" spc="-46" dirty="0">
                <a:solidFill>
                  <a:srgbClr val="1C1572"/>
                </a:solidFill>
                <a:latin typeface="Arial" panose="020B0604020202020204" pitchFamily="34" charset="0"/>
                <a:ea typeface="Cambria" panose="02040503050406030204" pitchFamily="18" charset="0"/>
                <a:cs typeface="Arial" panose="020B0604020202020204" pitchFamily="34" charset="0"/>
              </a:rPr>
              <a:t> </a:t>
            </a:r>
            <a:r>
              <a:rPr sz="1800" spc="-6" dirty="0">
                <a:solidFill>
                  <a:srgbClr val="1C1572"/>
                </a:solidFill>
                <a:latin typeface="Arial" panose="020B0604020202020204" pitchFamily="34" charset="0"/>
                <a:ea typeface="Cambria" panose="02040503050406030204" pitchFamily="18" charset="0"/>
                <a:cs typeface="Arial" panose="020B0604020202020204" pitchFamily="34" charset="0"/>
              </a:rPr>
              <a:t>and</a:t>
            </a:r>
            <a:r>
              <a:rPr sz="1800" spc="-46" dirty="0">
                <a:solidFill>
                  <a:srgbClr val="1C1572"/>
                </a:solidFill>
                <a:latin typeface="Arial" panose="020B0604020202020204" pitchFamily="34" charset="0"/>
                <a:ea typeface="Cambria" panose="02040503050406030204" pitchFamily="18" charset="0"/>
                <a:cs typeface="Arial" panose="020B0604020202020204" pitchFamily="34" charset="0"/>
              </a:rPr>
              <a:t> </a:t>
            </a:r>
            <a:r>
              <a:rPr sz="1800" spc="-16" dirty="0">
                <a:solidFill>
                  <a:srgbClr val="1C1572"/>
                </a:solidFill>
                <a:latin typeface="Arial" panose="020B0604020202020204" pitchFamily="34" charset="0"/>
                <a:ea typeface="Cambria" panose="02040503050406030204" pitchFamily="18" charset="0"/>
                <a:cs typeface="Arial" panose="020B0604020202020204" pitchFamily="34" charset="0"/>
              </a:rPr>
              <a:t>Acknowledgement</a:t>
            </a:r>
            <a:endParaRPr sz="1800" dirty="0">
              <a:latin typeface="Arial" panose="020B0604020202020204" pitchFamily="34" charset="0"/>
              <a:ea typeface="Cambria" panose="02040503050406030204" pitchFamily="18" charset="0"/>
              <a:cs typeface="Arial" panose="020B0604020202020204" pitchFamily="34" charset="0"/>
            </a:endParaRPr>
          </a:p>
        </p:txBody>
      </p:sp>
      <p:pic>
        <p:nvPicPr>
          <p:cNvPr id="5" name="object 5"/>
          <p:cNvPicPr/>
          <p:nvPr/>
        </p:nvPicPr>
        <p:blipFill>
          <a:blip r:embed="rId2" cstate="print"/>
          <a:stretch>
            <a:fillRect/>
          </a:stretch>
        </p:blipFill>
        <p:spPr>
          <a:xfrm>
            <a:off x="3657600" y="1351245"/>
            <a:ext cx="913108" cy="964544"/>
          </a:xfrm>
          <a:prstGeom prst="rect">
            <a:avLst/>
          </a:prstGeom>
        </p:spPr>
      </p:pic>
    </p:spTree>
    <p:extLst>
      <p:ext uri="{BB962C8B-B14F-4D97-AF65-F5344CB8AC3E}">
        <p14:creationId xmlns:p14="http://schemas.microsoft.com/office/powerpoint/2010/main" val="2451558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Content Placeholder 4"/>
          <p:cNvSpPr>
            <a:spLocks noGrp="1" noChangeArrowheads="1"/>
          </p:cNvSpPr>
          <p:nvPr>
            <p:ph idx="1"/>
          </p:nvPr>
        </p:nvSpPr>
        <p:spPr>
          <a:xfrm>
            <a:off x="304800" y="1493838"/>
            <a:ext cx="8229600" cy="4525962"/>
          </a:xfrm>
        </p:spPr>
        <p:txBody>
          <a:bodyPr/>
          <a:lstStyle/>
          <a:p>
            <a:pPr fontAlgn="base">
              <a:spcAft>
                <a:spcPct val="0"/>
              </a:spcAft>
            </a:pPr>
            <a:endParaRPr lang="en-IN" altLang="en-US"/>
          </a:p>
        </p:txBody>
      </p:sp>
      <p:sp>
        <p:nvSpPr>
          <p:cNvPr id="1044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fld id="{859E2031-9AEE-4545-81DC-7B7884DB295A}" type="slidenum">
              <a:rPr lang="en-US" altLang="en-US" sz="1200">
                <a:solidFill>
                  <a:srgbClr val="898989"/>
                </a:solidFill>
              </a:rPr>
              <a:pPr eaLnBrk="1" hangingPunct="1">
                <a:lnSpc>
                  <a:spcPct val="100000"/>
                </a:lnSpc>
                <a:spcBef>
                  <a:spcPct val="0"/>
                </a:spcBef>
                <a:buFontTx/>
                <a:buNone/>
              </a:pPr>
              <a:t>20</a:t>
            </a:fld>
            <a:endParaRPr lang="en-US" altLang="en-US" sz="1200">
              <a:solidFill>
                <a:srgbClr val="898989"/>
              </a:solidFill>
            </a:endParaRPr>
          </a:p>
        </p:txBody>
      </p:sp>
      <p:sp>
        <p:nvSpPr>
          <p:cNvPr id="104452" name="Rectangle 2"/>
          <p:cNvSpPr>
            <a:spLocks noGrp="1" noChangeArrowheads="1"/>
          </p:cNvSpPr>
          <p:nvPr>
            <p:ph type="title" idx="4294967295"/>
          </p:nvPr>
        </p:nvSpPr>
        <p:spPr>
          <a:xfrm>
            <a:off x="304800" y="866775"/>
            <a:ext cx="7886700" cy="396875"/>
          </a:xfrm>
        </p:spPr>
        <p:txBody>
          <a:bodyPr>
            <a:normAutofit fontScale="90000"/>
          </a:bodyPr>
          <a:lstStyle/>
          <a:p>
            <a:pPr eaLnBrk="1" hangingPunct="1"/>
            <a:r>
              <a:rPr lang="en-US" altLang="en-US" sz="3200" b="1">
                <a:latin typeface="Times New Roman" panose="02020603050405020304" pitchFamily="18" charset="0"/>
                <a:cs typeface="Times New Roman" panose="02020603050405020304" pitchFamily="18" charset="0"/>
              </a:rPr>
              <a:t>Importance of Choosing Initial Centroids</a:t>
            </a:r>
          </a:p>
        </p:txBody>
      </p:sp>
      <p:sp>
        <p:nvSpPr>
          <p:cNvPr id="1596419" name="Text Box 3"/>
          <p:cNvSpPr txBox="1">
            <a:spLocks noChangeArrowheads="1"/>
          </p:cNvSpPr>
          <p:nvPr/>
        </p:nvSpPr>
        <p:spPr bwMode="auto">
          <a:xfrm>
            <a:off x="609600" y="4419600"/>
            <a:ext cx="8001000" cy="304800"/>
          </a:xfrm>
          <a:prstGeom prst="rect">
            <a:avLst/>
          </a:prstGeom>
          <a:noFill/>
          <a:ln>
            <a:noFill/>
          </a:ln>
          <a:effectLst/>
        </p:spPr>
        <p:txBody>
          <a:bodyPr>
            <a:spAutoFit/>
          </a:bodyPr>
          <a:lstStyle/>
          <a:p>
            <a:pPr eaLnBrk="1" fontAlgn="auto" hangingPunct="1">
              <a:spcBef>
                <a:spcPct val="50000"/>
              </a:spcBef>
              <a:spcAft>
                <a:spcPts val="0"/>
              </a:spcAft>
              <a:defRPr/>
            </a:pPr>
            <a:endParaRPr lang="en-US" altLang="en-US">
              <a:solidFill>
                <a:prstClr val="black"/>
              </a:solidFill>
              <a:latin typeface="Calibri" panose="020F0502020204030204"/>
              <a:cs typeface="+mn-cs"/>
            </a:endParaRPr>
          </a:p>
        </p:txBody>
      </p:sp>
      <p:pic>
        <p:nvPicPr>
          <p:cNvPr id="1044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09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4509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4509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886200"/>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3886200"/>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3886200"/>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9DAED8C5-0FEA-C75E-80FD-902381B32869}"/>
                  </a:ext>
                </a:extLst>
              </p14:cNvPr>
              <p14:cNvContentPartPr/>
              <p14:nvPr/>
            </p14:nvContentPartPr>
            <p14:xfrm>
              <a:off x="4600080" y="424440"/>
              <a:ext cx="780480" cy="506160"/>
            </p14:xfrm>
          </p:contentPart>
        </mc:Choice>
        <mc:Fallback>
          <p:pic>
            <p:nvPicPr>
              <p:cNvPr id="2" name="Ink 1">
                <a:extLst>
                  <a:ext uri="{FF2B5EF4-FFF2-40B4-BE49-F238E27FC236}">
                    <a16:creationId xmlns:a16="http://schemas.microsoft.com/office/drawing/2014/main" id="{9DAED8C5-0FEA-C75E-80FD-902381B32869}"/>
                  </a:ext>
                </a:extLst>
              </p:cNvPr>
              <p:cNvPicPr/>
              <p:nvPr/>
            </p:nvPicPr>
            <p:blipFill>
              <a:blip r:embed="rId9"/>
              <a:stretch>
                <a:fillRect/>
              </a:stretch>
            </p:blipFill>
            <p:spPr>
              <a:xfrm>
                <a:off x="4590720" y="415080"/>
                <a:ext cx="799200" cy="524880"/>
              </a:xfrm>
              <a:prstGeom prst="rect">
                <a:avLst/>
              </a:prstGeom>
            </p:spPr>
          </p:pic>
        </mc:Fallback>
      </mc:AlternateContent>
    </p:spTree>
    <p:extLst>
      <p:ext uri="{BB962C8B-B14F-4D97-AF65-F5344CB8AC3E}">
        <p14:creationId xmlns:p14="http://schemas.microsoft.com/office/powerpoint/2010/main" val="1853049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Content Placeholder 4"/>
          <p:cNvSpPr>
            <a:spLocks noGrp="1" noChangeArrowheads="1"/>
          </p:cNvSpPr>
          <p:nvPr>
            <p:ph idx="1"/>
          </p:nvPr>
        </p:nvSpPr>
        <p:spPr>
          <a:xfrm>
            <a:off x="304800" y="1493838"/>
            <a:ext cx="8229600" cy="4525962"/>
          </a:xfrm>
        </p:spPr>
        <p:txBody>
          <a:bodyPr/>
          <a:lstStyle/>
          <a:p>
            <a:pPr fontAlgn="base">
              <a:spcAft>
                <a:spcPct val="0"/>
              </a:spcAft>
            </a:pPr>
            <a:endParaRPr lang="en-IN" altLang="en-US"/>
          </a:p>
        </p:txBody>
      </p:sp>
      <p:sp>
        <p:nvSpPr>
          <p:cNvPr id="10547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fld id="{F7D08D79-6F1A-44FF-A80A-0F304773F161}" type="slidenum">
              <a:rPr lang="en-US" altLang="en-US" sz="1200">
                <a:solidFill>
                  <a:srgbClr val="898989"/>
                </a:solidFill>
              </a:rPr>
              <a:pPr eaLnBrk="1" hangingPunct="1">
                <a:lnSpc>
                  <a:spcPct val="100000"/>
                </a:lnSpc>
                <a:spcBef>
                  <a:spcPct val="0"/>
                </a:spcBef>
                <a:buFontTx/>
                <a:buNone/>
              </a:pPr>
              <a:t>21</a:t>
            </a:fld>
            <a:endParaRPr lang="en-US" altLang="en-US" sz="1200">
              <a:solidFill>
                <a:srgbClr val="898989"/>
              </a:solidFill>
            </a:endParaRPr>
          </a:p>
        </p:txBody>
      </p:sp>
      <p:sp>
        <p:nvSpPr>
          <p:cNvPr id="1595394" name="Rectangle 2"/>
          <p:cNvSpPr>
            <a:spLocks noGrp="1" noChangeArrowheads="1"/>
          </p:cNvSpPr>
          <p:nvPr>
            <p:ph type="title" idx="4294967295"/>
          </p:nvPr>
        </p:nvSpPr>
        <p:spPr>
          <a:xfrm>
            <a:off x="95250" y="635000"/>
            <a:ext cx="7886700" cy="625475"/>
          </a:xfrm>
        </p:spPr>
        <p:txBody>
          <a:bodyPr rtlCol="0">
            <a:normAutofit fontScale="90000"/>
          </a:bodyPr>
          <a:lstStyle/>
          <a:p>
            <a:pPr eaLnBrk="1" fontAlgn="auto" hangingPunct="1">
              <a:spcAft>
                <a:spcPts val="0"/>
              </a:spcAft>
              <a:defRPr/>
            </a:pPr>
            <a:r>
              <a:rPr lang="en-US" altLang="en-US" sz="3600" b="1" dirty="0">
                <a:latin typeface="Times New Roman" panose="02020603050405020304" pitchFamily="18" charset="0"/>
                <a:cs typeface="Times New Roman" panose="02020603050405020304" pitchFamily="18" charset="0"/>
              </a:rPr>
              <a:t>Importance of Choosing Initial Centroids</a:t>
            </a:r>
          </a:p>
        </p:txBody>
      </p:sp>
      <p:sp>
        <p:nvSpPr>
          <p:cNvPr id="1595395" name="Text Box 3"/>
          <p:cNvSpPr txBox="1">
            <a:spLocks noChangeArrowheads="1"/>
          </p:cNvSpPr>
          <p:nvPr/>
        </p:nvSpPr>
        <p:spPr bwMode="auto">
          <a:xfrm>
            <a:off x="609600" y="4937125"/>
            <a:ext cx="8001000" cy="304800"/>
          </a:xfrm>
          <a:prstGeom prst="rect">
            <a:avLst/>
          </a:prstGeom>
          <a:noFill/>
          <a:ln>
            <a:noFill/>
          </a:ln>
          <a:effectLst/>
        </p:spPr>
        <p:txBody>
          <a:bodyPr>
            <a:spAutoFit/>
          </a:bodyPr>
          <a:lstStyle/>
          <a:p>
            <a:pPr eaLnBrk="1" fontAlgn="auto" hangingPunct="1">
              <a:spcBef>
                <a:spcPct val="50000"/>
              </a:spcBef>
              <a:spcAft>
                <a:spcPts val="0"/>
              </a:spcAft>
              <a:defRPr/>
            </a:pPr>
            <a:endParaRPr lang="en-US" altLang="en-US">
              <a:solidFill>
                <a:prstClr val="black"/>
              </a:solidFill>
              <a:latin typeface="Calibri" panose="020F0502020204030204"/>
              <a:cs typeface="+mn-cs"/>
            </a:endParaRPr>
          </a:p>
        </p:txBody>
      </p:sp>
      <p:pic>
        <p:nvPicPr>
          <p:cNvPr id="1054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6575" y="1871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53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575" y="1871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53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575" y="1871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539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6575" y="1871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540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6575" y="1871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540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6575" y="1871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0357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953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5953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5953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59540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595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Content Placeholder 4"/>
          <p:cNvSpPr>
            <a:spLocks noGrp="1" noChangeArrowheads="1"/>
          </p:cNvSpPr>
          <p:nvPr>
            <p:ph idx="1"/>
          </p:nvPr>
        </p:nvSpPr>
        <p:spPr>
          <a:xfrm>
            <a:off x="304800" y="1493838"/>
            <a:ext cx="8229600" cy="4525962"/>
          </a:xfrm>
        </p:spPr>
        <p:txBody>
          <a:bodyPr/>
          <a:lstStyle/>
          <a:p>
            <a:pPr fontAlgn="base">
              <a:spcAft>
                <a:spcPct val="0"/>
              </a:spcAft>
            </a:pPr>
            <a:endParaRPr lang="en-IN" altLang="en-US"/>
          </a:p>
        </p:txBody>
      </p:sp>
      <p:sp>
        <p:nvSpPr>
          <p:cNvPr id="10649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fld id="{966B0E6F-5A52-4796-BEB4-6C37C394A734}" type="slidenum">
              <a:rPr lang="en-US" altLang="en-US" sz="1200">
                <a:solidFill>
                  <a:srgbClr val="898989"/>
                </a:solidFill>
              </a:rPr>
              <a:pPr eaLnBrk="1" hangingPunct="1">
                <a:lnSpc>
                  <a:spcPct val="100000"/>
                </a:lnSpc>
                <a:spcBef>
                  <a:spcPct val="0"/>
                </a:spcBef>
                <a:buFontTx/>
                <a:buNone/>
              </a:pPr>
              <a:t>22</a:t>
            </a:fld>
            <a:endParaRPr lang="en-US" altLang="en-US" sz="1200">
              <a:solidFill>
                <a:srgbClr val="898989"/>
              </a:solidFill>
            </a:endParaRPr>
          </a:p>
        </p:txBody>
      </p:sp>
      <p:sp>
        <p:nvSpPr>
          <p:cNvPr id="106500" name="Rectangle 2"/>
          <p:cNvSpPr>
            <a:spLocks noGrp="1" noChangeArrowheads="1"/>
          </p:cNvSpPr>
          <p:nvPr>
            <p:ph type="title" idx="4294967295"/>
          </p:nvPr>
        </p:nvSpPr>
        <p:spPr>
          <a:xfrm>
            <a:off x="304800" y="801688"/>
            <a:ext cx="7886700" cy="457200"/>
          </a:xfrm>
        </p:spPr>
        <p:txBody>
          <a:bodyPr>
            <a:normAutofit fontScale="90000"/>
          </a:bodyPr>
          <a:lstStyle/>
          <a:p>
            <a:pPr eaLnBrk="1" hangingPunct="1"/>
            <a:r>
              <a:rPr lang="en-US" altLang="en-US" sz="3200" b="1">
                <a:latin typeface="Times New Roman" panose="02020603050405020304" pitchFamily="18" charset="0"/>
                <a:cs typeface="Times New Roman" panose="02020603050405020304" pitchFamily="18" charset="0"/>
              </a:rPr>
              <a:t>Importance of Choosing Initial Centroids …</a:t>
            </a:r>
          </a:p>
        </p:txBody>
      </p:sp>
      <p:sp>
        <p:nvSpPr>
          <p:cNvPr id="1599491" name="Text Box 3"/>
          <p:cNvSpPr txBox="1">
            <a:spLocks noChangeArrowheads="1"/>
          </p:cNvSpPr>
          <p:nvPr/>
        </p:nvSpPr>
        <p:spPr bwMode="auto">
          <a:xfrm>
            <a:off x="609600" y="4575175"/>
            <a:ext cx="8001000" cy="304800"/>
          </a:xfrm>
          <a:prstGeom prst="rect">
            <a:avLst/>
          </a:prstGeom>
          <a:noFill/>
          <a:ln>
            <a:noFill/>
          </a:ln>
          <a:effectLst/>
        </p:spPr>
        <p:txBody>
          <a:bodyPr>
            <a:spAutoFit/>
          </a:bodyPr>
          <a:lstStyle/>
          <a:p>
            <a:pPr eaLnBrk="1" fontAlgn="auto" hangingPunct="1">
              <a:spcBef>
                <a:spcPct val="50000"/>
              </a:spcBef>
              <a:spcAft>
                <a:spcPts val="0"/>
              </a:spcAft>
              <a:defRPr/>
            </a:pPr>
            <a:endParaRPr lang="en-US" altLang="en-US">
              <a:solidFill>
                <a:prstClr val="black"/>
              </a:solidFill>
              <a:latin typeface="Calibri" panose="020F0502020204030204"/>
              <a:cs typeface="+mn-cs"/>
            </a:endParaRPr>
          </a:p>
        </p:txBody>
      </p:sp>
      <p:pic>
        <p:nvPicPr>
          <p:cNvPr id="1065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3747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5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3747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50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9655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50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9655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50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39655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A68543C5-D951-0FAA-3DB9-56AD08CE1180}"/>
                  </a:ext>
                </a:extLst>
              </p14:cNvPr>
              <p14:cNvContentPartPr/>
              <p14:nvPr/>
            </p14:nvContentPartPr>
            <p14:xfrm>
              <a:off x="1573560" y="1637640"/>
              <a:ext cx="7249320" cy="4317480"/>
            </p14:xfrm>
          </p:contentPart>
        </mc:Choice>
        <mc:Fallback>
          <p:pic>
            <p:nvPicPr>
              <p:cNvPr id="2" name="Ink 1">
                <a:extLst>
                  <a:ext uri="{FF2B5EF4-FFF2-40B4-BE49-F238E27FC236}">
                    <a16:creationId xmlns:a16="http://schemas.microsoft.com/office/drawing/2014/main" id="{A68543C5-D951-0FAA-3DB9-56AD08CE1180}"/>
                  </a:ext>
                </a:extLst>
              </p:cNvPr>
              <p:cNvPicPr/>
              <p:nvPr/>
            </p:nvPicPr>
            <p:blipFill>
              <a:blip r:embed="rId8"/>
              <a:stretch>
                <a:fillRect/>
              </a:stretch>
            </p:blipFill>
            <p:spPr>
              <a:xfrm>
                <a:off x="1564200" y="1628280"/>
                <a:ext cx="7268040" cy="4336200"/>
              </a:xfrm>
              <a:prstGeom prst="rect">
                <a:avLst/>
              </a:prstGeom>
            </p:spPr>
          </p:pic>
        </mc:Fallback>
      </mc:AlternateContent>
    </p:spTree>
    <p:extLst>
      <p:ext uri="{BB962C8B-B14F-4D97-AF65-F5344CB8AC3E}">
        <p14:creationId xmlns:p14="http://schemas.microsoft.com/office/powerpoint/2010/main" val="2184322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fld id="{8C8FDD02-763A-48AE-A210-124416FED79F}" type="slidenum">
              <a:rPr lang="en-US" altLang="en-US" sz="1200">
                <a:solidFill>
                  <a:srgbClr val="898989"/>
                </a:solidFill>
              </a:rPr>
              <a:pPr eaLnBrk="1" hangingPunct="1">
                <a:lnSpc>
                  <a:spcPct val="100000"/>
                </a:lnSpc>
                <a:spcBef>
                  <a:spcPct val="0"/>
                </a:spcBef>
                <a:buFontTx/>
                <a:buNone/>
              </a:pPr>
              <a:t>23</a:t>
            </a:fld>
            <a:endParaRPr lang="en-US" altLang="en-US" sz="1200">
              <a:solidFill>
                <a:srgbClr val="898989"/>
              </a:solidFill>
            </a:endParaRPr>
          </a:p>
        </p:txBody>
      </p:sp>
      <p:sp>
        <p:nvSpPr>
          <p:cNvPr id="107523" name="Rectangle 2"/>
          <p:cNvSpPr>
            <a:spLocks noGrp="1" noChangeArrowheads="1"/>
          </p:cNvSpPr>
          <p:nvPr>
            <p:ph type="title" idx="4294967295"/>
          </p:nvPr>
        </p:nvSpPr>
        <p:spPr>
          <a:xfrm>
            <a:off x="0" y="773113"/>
            <a:ext cx="7924800" cy="549275"/>
          </a:xfrm>
        </p:spPr>
        <p:txBody>
          <a:bodyPr>
            <a:normAutofit fontScale="90000"/>
          </a:bodyPr>
          <a:lstStyle/>
          <a:p>
            <a:pPr eaLnBrk="1" hangingPunct="1"/>
            <a:r>
              <a:rPr lang="en-US" altLang="en-US" sz="3200" b="1">
                <a:latin typeface="Times New Roman" panose="02020603050405020304" pitchFamily="18" charset="0"/>
                <a:cs typeface="Times New Roman" panose="02020603050405020304" pitchFamily="18" charset="0"/>
              </a:rPr>
              <a:t>Importance of Choosing Initial Centroids …</a:t>
            </a:r>
          </a:p>
        </p:txBody>
      </p:sp>
      <p:sp>
        <p:nvSpPr>
          <p:cNvPr id="1598467" name="Text Box 3"/>
          <p:cNvSpPr txBox="1">
            <a:spLocks noChangeArrowheads="1"/>
          </p:cNvSpPr>
          <p:nvPr/>
        </p:nvSpPr>
        <p:spPr bwMode="auto">
          <a:xfrm>
            <a:off x="609600" y="4556125"/>
            <a:ext cx="8001000" cy="304800"/>
          </a:xfrm>
          <a:prstGeom prst="rect">
            <a:avLst/>
          </a:prstGeom>
          <a:noFill/>
          <a:ln>
            <a:noFill/>
          </a:ln>
          <a:effectLst/>
        </p:spPr>
        <p:txBody>
          <a:bodyPr>
            <a:spAutoFit/>
          </a:bodyPr>
          <a:lstStyle/>
          <a:p>
            <a:pPr eaLnBrk="1" fontAlgn="auto" hangingPunct="1">
              <a:spcBef>
                <a:spcPct val="50000"/>
              </a:spcBef>
              <a:spcAft>
                <a:spcPts val="0"/>
              </a:spcAft>
              <a:defRPr/>
            </a:pPr>
            <a:endParaRPr lang="en-US" altLang="en-US">
              <a:solidFill>
                <a:prstClr val="black"/>
              </a:solidFill>
              <a:latin typeface="Calibri" panose="020F0502020204030204"/>
              <a:cs typeface="+mn-cs"/>
            </a:endParaRPr>
          </a:p>
        </p:txBody>
      </p:sp>
      <p:pic>
        <p:nvPicPr>
          <p:cNvPr id="10752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490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84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490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847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490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847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490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847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15668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70548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984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5984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59847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598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p:cNvSpPr>
            <a:spLocks noGrp="1" noChangeArrowheads="1"/>
          </p:cNvSpPr>
          <p:nvPr>
            <p:ph idx="1"/>
          </p:nvPr>
        </p:nvSpPr>
        <p:spPr>
          <a:xfrm>
            <a:off x="304800" y="1493838"/>
            <a:ext cx="8229600" cy="4525962"/>
          </a:xfrm>
        </p:spPr>
        <p:txBody>
          <a:bodyPr/>
          <a:lstStyle/>
          <a:p>
            <a:pPr marL="533400" indent="-533400" fontAlgn="base">
              <a:lnSpc>
                <a:spcPct val="90000"/>
              </a:lnSpc>
              <a:spcAft>
                <a:spcPct val="0"/>
              </a:spcAft>
              <a:buFont typeface="Monotype Sorts"/>
              <a:buNone/>
            </a:pPr>
            <a:endParaRPr lang="en-US" altLang="en-US"/>
          </a:p>
          <a:p>
            <a:pPr marL="990600" lvl="1" indent="-533400" fontAlgn="base">
              <a:lnSpc>
                <a:spcPct val="90000"/>
              </a:lnSpc>
              <a:spcAft>
                <a:spcPct val="0"/>
              </a:spcAft>
            </a:pPr>
            <a:endParaRPr lang="en-US" altLang="en-US"/>
          </a:p>
          <a:p>
            <a:pPr marL="990600" lvl="1" indent="-533400" fontAlgn="base">
              <a:lnSpc>
                <a:spcPct val="90000"/>
              </a:lnSpc>
              <a:spcAft>
                <a:spcPct val="0"/>
              </a:spcAft>
            </a:pPr>
            <a:endParaRPr lang="en-US" altLang="en-US" sz="2000"/>
          </a:p>
          <a:p>
            <a:pPr marL="990600" lvl="1" indent="-533400" fontAlgn="base">
              <a:lnSpc>
                <a:spcPct val="90000"/>
              </a:lnSpc>
              <a:spcAft>
                <a:spcPct val="0"/>
              </a:spcAft>
              <a:buFont typeface="Arial" pitchFamily="34" charset="0"/>
              <a:buNone/>
            </a:pPr>
            <a:endParaRPr lang="en-US" altLang="en-US" sz="2000"/>
          </a:p>
        </p:txBody>
      </p:sp>
      <p:sp>
        <p:nvSpPr>
          <p:cNvPr id="10957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fld id="{36EC636C-1EE6-487B-A6D5-1DC552F9E55F}" type="slidenum">
              <a:rPr lang="en-US" altLang="en-US" sz="1200">
                <a:solidFill>
                  <a:srgbClr val="898989"/>
                </a:solidFill>
              </a:rPr>
              <a:pPr eaLnBrk="1" hangingPunct="1">
                <a:lnSpc>
                  <a:spcPct val="100000"/>
                </a:lnSpc>
                <a:spcBef>
                  <a:spcPct val="0"/>
                </a:spcBef>
                <a:buFontTx/>
                <a:buNone/>
              </a:pPr>
              <a:t>24</a:t>
            </a:fld>
            <a:endParaRPr lang="en-US" altLang="en-US" sz="1200">
              <a:solidFill>
                <a:srgbClr val="898989"/>
              </a:solidFill>
            </a:endParaRPr>
          </a:p>
        </p:txBody>
      </p:sp>
      <p:sp>
        <p:nvSpPr>
          <p:cNvPr id="109572" name="Rectangle 2"/>
          <p:cNvSpPr>
            <a:spLocks noGrp="1" noChangeArrowheads="1"/>
          </p:cNvSpPr>
          <p:nvPr>
            <p:ph type="title" idx="4294967295"/>
          </p:nvPr>
        </p:nvSpPr>
        <p:spPr>
          <a:xfrm>
            <a:off x="0" y="822325"/>
            <a:ext cx="7886700" cy="457200"/>
          </a:xfrm>
        </p:spPr>
        <p:txBody>
          <a:bodyPr>
            <a:normAutofit fontScale="90000"/>
          </a:bodyPr>
          <a:lstStyle/>
          <a:p>
            <a:pPr eaLnBrk="1" hangingPunct="1"/>
            <a:r>
              <a:rPr lang="en-US" altLang="en-US" sz="3200" b="1">
                <a:latin typeface="Times New Roman" panose="02020603050405020304" pitchFamily="18" charset="0"/>
                <a:cs typeface="Times New Roman" panose="02020603050405020304" pitchFamily="18" charset="0"/>
              </a:rPr>
              <a:t>Limitations of K-means: Differing Sizes</a:t>
            </a:r>
          </a:p>
        </p:txBody>
      </p:sp>
      <p:pic>
        <p:nvPicPr>
          <p:cNvPr id="10957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128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6764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12806" name="Text Box 6"/>
          <p:cNvSpPr txBox="1">
            <a:spLocks noChangeArrowheads="1"/>
          </p:cNvSpPr>
          <p:nvPr/>
        </p:nvSpPr>
        <p:spPr bwMode="auto">
          <a:xfrm>
            <a:off x="762000" y="4953000"/>
            <a:ext cx="2057400" cy="366713"/>
          </a:xfrm>
          <a:prstGeom prst="rect">
            <a:avLst/>
          </a:prstGeom>
          <a:noFill/>
          <a:ln>
            <a:noFill/>
          </a:ln>
          <a:effectLst/>
        </p:spPr>
        <p:txBody>
          <a:bodyPr>
            <a:spAutoFit/>
          </a:bodyPr>
          <a:lstStyle/>
          <a:p>
            <a:pPr eaLnBrk="1" fontAlgn="auto" hangingPunct="1">
              <a:spcBef>
                <a:spcPct val="50000"/>
              </a:spcBef>
              <a:spcAft>
                <a:spcPts val="0"/>
              </a:spcAft>
              <a:defRPr/>
            </a:pPr>
            <a:r>
              <a:rPr lang="en-US" altLang="en-US">
                <a:solidFill>
                  <a:prstClr val="black"/>
                </a:solidFill>
                <a:latin typeface="Calibri" panose="020F0502020204030204"/>
                <a:cs typeface="+mn-cs"/>
              </a:rPr>
              <a:t>Original Points</a:t>
            </a:r>
          </a:p>
        </p:txBody>
      </p:sp>
      <p:sp>
        <p:nvSpPr>
          <p:cNvPr id="1612807" name="Rectangle 7"/>
          <p:cNvSpPr>
            <a:spLocks noChangeArrowheads="1"/>
          </p:cNvSpPr>
          <p:nvPr/>
        </p:nvSpPr>
        <p:spPr bwMode="auto">
          <a:xfrm>
            <a:off x="5334000" y="4902200"/>
            <a:ext cx="2470150" cy="366713"/>
          </a:xfrm>
          <a:prstGeom prst="rect">
            <a:avLst/>
          </a:prstGeom>
          <a:noFill/>
          <a:ln>
            <a:noFill/>
          </a:ln>
          <a:effectLst/>
        </p:spPr>
        <p:txBody>
          <a:bodyPr wrap="none">
            <a:spAutoFit/>
          </a:bodyPr>
          <a:lstStyle/>
          <a:p>
            <a:pPr eaLnBrk="1" fontAlgn="auto" hangingPunct="1">
              <a:spcBef>
                <a:spcPct val="50000"/>
              </a:spcBef>
              <a:spcAft>
                <a:spcPts val="0"/>
              </a:spcAft>
              <a:defRPr/>
            </a:pPr>
            <a:r>
              <a:rPr lang="en-US" altLang="en-US">
                <a:solidFill>
                  <a:prstClr val="black"/>
                </a:solidFill>
                <a:latin typeface="Calibri" panose="020F0502020204030204"/>
                <a:cs typeface="+mn-cs"/>
              </a:rPr>
              <a:t>K-means (3 Clusters)</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B30DD06D-6756-2D40-C3E5-FAA621EEC02B}"/>
                  </a:ext>
                </a:extLst>
              </p14:cNvPr>
              <p14:cNvContentPartPr/>
              <p14:nvPr/>
            </p14:nvContentPartPr>
            <p14:xfrm>
              <a:off x="3472560" y="1230120"/>
              <a:ext cx="5264640" cy="5079600"/>
            </p14:xfrm>
          </p:contentPart>
        </mc:Choice>
        <mc:Fallback>
          <p:pic>
            <p:nvPicPr>
              <p:cNvPr id="2" name="Ink 1">
                <a:extLst>
                  <a:ext uri="{FF2B5EF4-FFF2-40B4-BE49-F238E27FC236}">
                    <a16:creationId xmlns:a16="http://schemas.microsoft.com/office/drawing/2014/main" id="{B30DD06D-6756-2D40-C3E5-FAA621EEC02B}"/>
                  </a:ext>
                </a:extLst>
              </p:cNvPr>
              <p:cNvPicPr/>
              <p:nvPr/>
            </p:nvPicPr>
            <p:blipFill>
              <a:blip r:embed="rId5"/>
              <a:stretch>
                <a:fillRect/>
              </a:stretch>
            </p:blipFill>
            <p:spPr>
              <a:xfrm>
                <a:off x="3463200" y="1220760"/>
                <a:ext cx="5283360" cy="5098320"/>
              </a:xfrm>
              <a:prstGeom prst="rect">
                <a:avLst/>
              </a:prstGeom>
            </p:spPr>
          </p:pic>
        </mc:Fallback>
      </mc:AlternateContent>
    </p:spTree>
    <p:extLst>
      <p:ext uri="{BB962C8B-B14F-4D97-AF65-F5344CB8AC3E}">
        <p14:creationId xmlns:p14="http://schemas.microsoft.com/office/powerpoint/2010/main" val="6294914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128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128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2807"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3"/>
          <p:cNvSpPr>
            <a:spLocks noGrp="1" noChangeArrowheads="1"/>
          </p:cNvSpPr>
          <p:nvPr>
            <p:ph idx="1"/>
          </p:nvPr>
        </p:nvSpPr>
        <p:spPr>
          <a:xfrm>
            <a:off x="304800" y="1493838"/>
            <a:ext cx="8229600" cy="4525962"/>
          </a:xfrm>
        </p:spPr>
        <p:txBody>
          <a:bodyPr/>
          <a:lstStyle/>
          <a:p>
            <a:pPr marL="533400" indent="-533400" fontAlgn="base">
              <a:lnSpc>
                <a:spcPct val="90000"/>
              </a:lnSpc>
              <a:spcAft>
                <a:spcPct val="0"/>
              </a:spcAft>
              <a:buFont typeface="Monotype Sorts"/>
              <a:buNone/>
            </a:pPr>
            <a:endParaRPr lang="en-US" altLang="en-US"/>
          </a:p>
          <a:p>
            <a:pPr marL="990600" lvl="1" indent="-533400" fontAlgn="base">
              <a:lnSpc>
                <a:spcPct val="90000"/>
              </a:lnSpc>
              <a:spcAft>
                <a:spcPct val="0"/>
              </a:spcAft>
            </a:pPr>
            <a:endParaRPr lang="en-US" altLang="en-US"/>
          </a:p>
          <a:p>
            <a:pPr marL="990600" lvl="1" indent="-533400" fontAlgn="base">
              <a:lnSpc>
                <a:spcPct val="90000"/>
              </a:lnSpc>
              <a:spcAft>
                <a:spcPct val="0"/>
              </a:spcAft>
            </a:pPr>
            <a:endParaRPr lang="en-US" altLang="en-US" sz="2000"/>
          </a:p>
          <a:p>
            <a:pPr marL="990600" lvl="1" indent="-533400" fontAlgn="base">
              <a:lnSpc>
                <a:spcPct val="90000"/>
              </a:lnSpc>
              <a:spcAft>
                <a:spcPct val="0"/>
              </a:spcAft>
              <a:buFont typeface="Arial" pitchFamily="34" charset="0"/>
              <a:buNone/>
            </a:pPr>
            <a:endParaRPr lang="en-US" altLang="en-US" sz="2000"/>
          </a:p>
        </p:txBody>
      </p:sp>
      <p:sp>
        <p:nvSpPr>
          <p:cNvPr id="11059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fld id="{FF3DCF83-6AE1-4717-869E-E4548DD32509}" type="slidenum">
              <a:rPr lang="en-US" altLang="en-US" sz="1200">
                <a:solidFill>
                  <a:srgbClr val="898989"/>
                </a:solidFill>
              </a:rPr>
              <a:pPr eaLnBrk="1" hangingPunct="1">
                <a:lnSpc>
                  <a:spcPct val="100000"/>
                </a:lnSpc>
                <a:spcBef>
                  <a:spcPct val="0"/>
                </a:spcBef>
                <a:buFontTx/>
                <a:buNone/>
              </a:pPr>
              <a:t>25</a:t>
            </a:fld>
            <a:endParaRPr lang="en-US" altLang="en-US" sz="1200">
              <a:solidFill>
                <a:srgbClr val="898989"/>
              </a:solidFill>
            </a:endParaRPr>
          </a:p>
        </p:txBody>
      </p:sp>
      <p:sp>
        <p:nvSpPr>
          <p:cNvPr id="110596" name="Rectangle 2"/>
          <p:cNvSpPr>
            <a:spLocks noGrp="1" noChangeArrowheads="1"/>
          </p:cNvSpPr>
          <p:nvPr>
            <p:ph type="title" idx="4294967295"/>
          </p:nvPr>
        </p:nvSpPr>
        <p:spPr>
          <a:xfrm>
            <a:off x="190500" y="812800"/>
            <a:ext cx="7886700" cy="473075"/>
          </a:xfrm>
        </p:spPr>
        <p:txBody>
          <a:bodyPr>
            <a:normAutofit fontScale="90000"/>
          </a:bodyPr>
          <a:lstStyle/>
          <a:p>
            <a:pPr eaLnBrk="1" hangingPunct="1"/>
            <a:r>
              <a:rPr lang="en-US" altLang="en-US" sz="3200" b="1">
                <a:latin typeface="Times New Roman" panose="02020603050405020304" pitchFamily="18" charset="0"/>
                <a:cs typeface="Times New Roman" panose="02020603050405020304" pitchFamily="18" charset="0"/>
              </a:rPr>
              <a:t>Limitations of K-means: Differing Density</a:t>
            </a:r>
          </a:p>
        </p:txBody>
      </p:sp>
      <p:sp>
        <p:nvSpPr>
          <p:cNvPr id="1613828" name="Text Box 4"/>
          <p:cNvSpPr txBox="1">
            <a:spLocks noChangeArrowheads="1"/>
          </p:cNvSpPr>
          <p:nvPr/>
        </p:nvSpPr>
        <p:spPr bwMode="auto">
          <a:xfrm>
            <a:off x="762000" y="4953000"/>
            <a:ext cx="2133600" cy="366713"/>
          </a:xfrm>
          <a:prstGeom prst="rect">
            <a:avLst/>
          </a:prstGeom>
          <a:noFill/>
          <a:ln>
            <a:noFill/>
          </a:ln>
          <a:effectLst/>
        </p:spPr>
        <p:txBody>
          <a:bodyPr>
            <a:spAutoFit/>
          </a:bodyPr>
          <a:lstStyle/>
          <a:p>
            <a:pPr eaLnBrk="1" fontAlgn="auto" hangingPunct="1">
              <a:spcBef>
                <a:spcPct val="50000"/>
              </a:spcBef>
              <a:spcAft>
                <a:spcPts val="0"/>
              </a:spcAft>
              <a:defRPr/>
            </a:pPr>
            <a:r>
              <a:rPr lang="en-US" altLang="en-US">
                <a:solidFill>
                  <a:prstClr val="black"/>
                </a:solidFill>
                <a:latin typeface="Calibri" panose="020F0502020204030204"/>
                <a:cs typeface="+mn-cs"/>
              </a:rPr>
              <a:t>Original Points</a:t>
            </a:r>
          </a:p>
        </p:txBody>
      </p:sp>
      <p:pic>
        <p:nvPicPr>
          <p:cNvPr id="11059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138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4478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13831" name="Rectangle 7"/>
          <p:cNvSpPr>
            <a:spLocks noChangeArrowheads="1"/>
          </p:cNvSpPr>
          <p:nvPr/>
        </p:nvSpPr>
        <p:spPr bwMode="auto">
          <a:xfrm>
            <a:off x="5334000" y="4902200"/>
            <a:ext cx="2470150" cy="366713"/>
          </a:xfrm>
          <a:prstGeom prst="rect">
            <a:avLst/>
          </a:prstGeom>
          <a:noFill/>
          <a:ln>
            <a:noFill/>
          </a:ln>
          <a:effectLst/>
        </p:spPr>
        <p:txBody>
          <a:bodyPr wrap="none">
            <a:spAutoFit/>
          </a:bodyPr>
          <a:lstStyle/>
          <a:p>
            <a:pPr eaLnBrk="1" fontAlgn="auto" hangingPunct="1">
              <a:spcBef>
                <a:spcPct val="50000"/>
              </a:spcBef>
              <a:spcAft>
                <a:spcPts val="0"/>
              </a:spcAft>
              <a:defRPr/>
            </a:pPr>
            <a:r>
              <a:rPr lang="en-US" altLang="en-US">
                <a:solidFill>
                  <a:prstClr val="black"/>
                </a:solidFill>
                <a:latin typeface="Calibri" panose="020F0502020204030204"/>
                <a:cs typeface="+mn-cs"/>
              </a:rPr>
              <a:t>K-means (3 Clusters)</a:t>
            </a:r>
          </a:p>
        </p:txBody>
      </p:sp>
    </p:spTree>
    <p:extLst>
      <p:ext uri="{BB962C8B-B14F-4D97-AF65-F5344CB8AC3E}">
        <p14:creationId xmlns:p14="http://schemas.microsoft.com/office/powerpoint/2010/main" val="1911907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138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138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3831"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3"/>
          <p:cNvSpPr>
            <a:spLocks noGrp="1" noChangeArrowheads="1"/>
          </p:cNvSpPr>
          <p:nvPr>
            <p:ph idx="1"/>
          </p:nvPr>
        </p:nvSpPr>
        <p:spPr>
          <a:xfrm>
            <a:off x="304800" y="1493838"/>
            <a:ext cx="8229600" cy="4525962"/>
          </a:xfrm>
        </p:spPr>
        <p:txBody>
          <a:bodyPr/>
          <a:lstStyle/>
          <a:p>
            <a:pPr marL="533400" indent="-533400" fontAlgn="base">
              <a:lnSpc>
                <a:spcPct val="90000"/>
              </a:lnSpc>
              <a:spcAft>
                <a:spcPct val="0"/>
              </a:spcAft>
              <a:buFont typeface="Monotype Sorts"/>
              <a:buNone/>
            </a:pPr>
            <a:endParaRPr lang="en-US" altLang="en-US"/>
          </a:p>
          <a:p>
            <a:pPr marL="990600" lvl="1" indent="-533400" fontAlgn="base">
              <a:lnSpc>
                <a:spcPct val="90000"/>
              </a:lnSpc>
              <a:spcAft>
                <a:spcPct val="0"/>
              </a:spcAft>
            </a:pPr>
            <a:endParaRPr lang="en-US" altLang="en-US"/>
          </a:p>
          <a:p>
            <a:pPr marL="990600" lvl="1" indent="-533400" fontAlgn="base">
              <a:lnSpc>
                <a:spcPct val="90000"/>
              </a:lnSpc>
              <a:spcAft>
                <a:spcPct val="0"/>
              </a:spcAft>
            </a:pPr>
            <a:endParaRPr lang="en-US" altLang="en-US" sz="2000"/>
          </a:p>
          <a:p>
            <a:pPr marL="990600" lvl="1" indent="-533400" fontAlgn="base">
              <a:lnSpc>
                <a:spcPct val="90000"/>
              </a:lnSpc>
              <a:spcAft>
                <a:spcPct val="0"/>
              </a:spcAft>
              <a:buFont typeface="Arial" pitchFamily="34" charset="0"/>
              <a:buNone/>
            </a:pPr>
            <a:endParaRPr lang="en-US" altLang="en-US" sz="2000"/>
          </a:p>
        </p:txBody>
      </p:sp>
      <p:sp>
        <p:nvSpPr>
          <p:cNvPr id="11161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fld id="{6D5C3699-2CB3-4D95-A726-ED50F3D5E10F}" type="slidenum">
              <a:rPr lang="en-US" altLang="en-US" sz="1200">
                <a:solidFill>
                  <a:srgbClr val="898989"/>
                </a:solidFill>
              </a:rPr>
              <a:pPr eaLnBrk="1" hangingPunct="1">
                <a:lnSpc>
                  <a:spcPct val="100000"/>
                </a:lnSpc>
                <a:spcBef>
                  <a:spcPct val="0"/>
                </a:spcBef>
                <a:buFontTx/>
                <a:buNone/>
              </a:pPr>
              <a:t>26</a:t>
            </a:fld>
            <a:endParaRPr lang="en-US" altLang="en-US" sz="1200">
              <a:solidFill>
                <a:srgbClr val="898989"/>
              </a:solidFill>
            </a:endParaRPr>
          </a:p>
        </p:txBody>
      </p:sp>
      <p:sp>
        <p:nvSpPr>
          <p:cNvPr id="111620" name="Rectangle 2"/>
          <p:cNvSpPr>
            <a:spLocks noGrp="1" noChangeArrowheads="1"/>
          </p:cNvSpPr>
          <p:nvPr>
            <p:ph type="title" idx="4294967295"/>
          </p:nvPr>
        </p:nvSpPr>
        <p:spPr>
          <a:xfrm>
            <a:off x="0" y="712788"/>
            <a:ext cx="8534400" cy="396875"/>
          </a:xfrm>
        </p:spPr>
        <p:txBody>
          <a:bodyPr>
            <a:normAutofit fontScale="90000"/>
          </a:bodyPr>
          <a:lstStyle/>
          <a:p>
            <a:pPr eaLnBrk="1" hangingPunct="1"/>
            <a:r>
              <a:rPr lang="en-US" altLang="en-US" sz="3200" b="1">
                <a:latin typeface="Times New Roman" panose="02020603050405020304" pitchFamily="18" charset="0"/>
                <a:cs typeface="Times New Roman" panose="02020603050405020304" pitchFamily="18" charset="0"/>
              </a:rPr>
              <a:t>Limitations of K-means: Non-globular Shapes</a:t>
            </a:r>
          </a:p>
        </p:txBody>
      </p:sp>
      <p:sp>
        <p:nvSpPr>
          <p:cNvPr id="1614852" name="Text Box 4"/>
          <p:cNvSpPr txBox="1">
            <a:spLocks noChangeArrowheads="1"/>
          </p:cNvSpPr>
          <p:nvPr/>
        </p:nvSpPr>
        <p:spPr bwMode="auto">
          <a:xfrm>
            <a:off x="1143000" y="4876800"/>
            <a:ext cx="2057400" cy="366713"/>
          </a:xfrm>
          <a:prstGeom prst="rect">
            <a:avLst/>
          </a:prstGeom>
          <a:noFill/>
          <a:ln>
            <a:noFill/>
          </a:ln>
          <a:effectLst/>
        </p:spPr>
        <p:txBody>
          <a:bodyPr>
            <a:spAutoFit/>
          </a:bodyPr>
          <a:lstStyle/>
          <a:p>
            <a:pPr eaLnBrk="1" fontAlgn="auto" hangingPunct="1">
              <a:spcBef>
                <a:spcPct val="50000"/>
              </a:spcBef>
              <a:spcAft>
                <a:spcPts val="0"/>
              </a:spcAft>
              <a:defRPr/>
            </a:pPr>
            <a:r>
              <a:rPr lang="en-US" altLang="en-US">
                <a:solidFill>
                  <a:prstClr val="black"/>
                </a:solidFill>
                <a:latin typeface="Calibri" panose="020F0502020204030204"/>
                <a:cs typeface="+mn-cs"/>
              </a:rPr>
              <a:t>Original Points</a:t>
            </a:r>
          </a:p>
        </p:txBody>
      </p:sp>
      <p:pic>
        <p:nvPicPr>
          <p:cNvPr id="11162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148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6002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14855" name="Rectangle 7"/>
          <p:cNvSpPr>
            <a:spLocks noChangeArrowheads="1"/>
          </p:cNvSpPr>
          <p:nvPr/>
        </p:nvSpPr>
        <p:spPr bwMode="auto">
          <a:xfrm>
            <a:off x="5334000" y="4902200"/>
            <a:ext cx="2470150" cy="366713"/>
          </a:xfrm>
          <a:prstGeom prst="rect">
            <a:avLst/>
          </a:prstGeom>
          <a:noFill/>
          <a:ln>
            <a:noFill/>
          </a:ln>
          <a:effectLst/>
        </p:spPr>
        <p:txBody>
          <a:bodyPr wrap="none">
            <a:spAutoFit/>
          </a:bodyPr>
          <a:lstStyle/>
          <a:p>
            <a:pPr eaLnBrk="1" fontAlgn="auto" hangingPunct="1">
              <a:spcBef>
                <a:spcPct val="50000"/>
              </a:spcBef>
              <a:spcAft>
                <a:spcPts val="0"/>
              </a:spcAft>
              <a:defRPr/>
            </a:pPr>
            <a:r>
              <a:rPr lang="en-US" altLang="en-US">
                <a:solidFill>
                  <a:prstClr val="black"/>
                </a:solidFill>
                <a:latin typeface="Calibri" panose="020F0502020204030204"/>
                <a:cs typeface="+mn-cs"/>
              </a:rPr>
              <a:t>K-means (2 Clusters)</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6CE9000-DF56-E043-8952-31DDFC681595}"/>
                  </a:ext>
                </a:extLst>
              </p14:cNvPr>
              <p14:cNvContentPartPr/>
              <p14:nvPr/>
            </p14:nvContentPartPr>
            <p14:xfrm>
              <a:off x="2130840" y="5207760"/>
              <a:ext cx="6692040" cy="853200"/>
            </p14:xfrm>
          </p:contentPart>
        </mc:Choice>
        <mc:Fallback>
          <p:pic>
            <p:nvPicPr>
              <p:cNvPr id="2" name="Ink 1">
                <a:extLst>
                  <a:ext uri="{FF2B5EF4-FFF2-40B4-BE49-F238E27FC236}">
                    <a16:creationId xmlns:a16="http://schemas.microsoft.com/office/drawing/2014/main" id="{96CE9000-DF56-E043-8952-31DDFC681595}"/>
                  </a:ext>
                </a:extLst>
              </p:cNvPr>
              <p:cNvPicPr/>
              <p:nvPr/>
            </p:nvPicPr>
            <p:blipFill>
              <a:blip r:embed="rId5"/>
              <a:stretch>
                <a:fillRect/>
              </a:stretch>
            </p:blipFill>
            <p:spPr>
              <a:xfrm>
                <a:off x="2121480" y="5198400"/>
                <a:ext cx="6710760" cy="871920"/>
              </a:xfrm>
              <a:prstGeom prst="rect">
                <a:avLst/>
              </a:prstGeom>
            </p:spPr>
          </p:pic>
        </mc:Fallback>
      </mc:AlternateContent>
    </p:spTree>
    <p:extLst>
      <p:ext uri="{BB962C8B-B14F-4D97-AF65-F5344CB8AC3E}">
        <p14:creationId xmlns:p14="http://schemas.microsoft.com/office/powerpoint/2010/main" val="22273881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148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148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4855"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p:cNvSpPr>
            <a:spLocks noGrp="1" noChangeArrowheads="1"/>
          </p:cNvSpPr>
          <p:nvPr>
            <p:ph idx="1"/>
          </p:nvPr>
        </p:nvSpPr>
        <p:spPr>
          <a:xfrm>
            <a:off x="304800" y="1493838"/>
            <a:ext cx="8229600" cy="4525962"/>
          </a:xfrm>
        </p:spPr>
        <p:txBody>
          <a:bodyPr/>
          <a:lstStyle/>
          <a:p>
            <a:pPr marL="285750" indent="-285750" fontAlgn="base">
              <a:spcAft>
                <a:spcPct val="0"/>
              </a:spcAft>
              <a:buFont typeface="Arial" pitchFamily="34" charset="0"/>
              <a:buChar char="•"/>
            </a:pPr>
            <a:r>
              <a:rPr lang="en-US" altLang="en-US" sz="1800"/>
              <a:t>K-means has problems when clusters are of differing </a:t>
            </a:r>
          </a:p>
          <a:p>
            <a:pPr lvl="1" fontAlgn="base">
              <a:spcAft>
                <a:spcPct val="0"/>
              </a:spcAft>
            </a:pPr>
            <a:r>
              <a:rPr lang="en-US" altLang="en-US" sz="1800"/>
              <a:t>Sizes</a:t>
            </a:r>
          </a:p>
          <a:p>
            <a:pPr lvl="1" fontAlgn="base">
              <a:spcAft>
                <a:spcPct val="0"/>
              </a:spcAft>
            </a:pPr>
            <a:r>
              <a:rPr lang="en-US" altLang="en-US" sz="1800"/>
              <a:t>Densities</a:t>
            </a:r>
          </a:p>
          <a:p>
            <a:pPr lvl="1" fontAlgn="base">
              <a:spcAft>
                <a:spcPct val="0"/>
              </a:spcAft>
            </a:pPr>
            <a:r>
              <a:rPr lang="en-US" altLang="en-US" sz="1800"/>
              <a:t>Non-globular shapes</a:t>
            </a:r>
          </a:p>
          <a:p>
            <a:pPr marL="285750" indent="-285750" fontAlgn="base">
              <a:spcAft>
                <a:spcPct val="0"/>
              </a:spcAft>
              <a:buFont typeface="Arial" pitchFamily="34" charset="0"/>
              <a:buChar char="•"/>
            </a:pPr>
            <a:endParaRPr lang="en-US" altLang="en-US" sz="1800"/>
          </a:p>
          <a:p>
            <a:pPr marL="285750" indent="-285750" fontAlgn="base">
              <a:spcAft>
                <a:spcPct val="0"/>
              </a:spcAft>
              <a:buFont typeface="Arial" pitchFamily="34" charset="0"/>
              <a:buChar char="•"/>
            </a:pPr>
            <a:r>
              <a:rPr lang="en-US" altLang="en-US" sz="1800"/>
              <a:t>K-means has problems when the data contains outliers.</a:t>
            </a:r>
          </a:p>
        </p:txBody>
      </p:sp>
      <p:sp>
        <p:nvSpPr>
          <p:cNvPr id="10854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fld id="{4AB26CAC-10CD-4E3C-BEE8-FCD212D94420}" type="slidenum">
              <a:rPr lang="en-US" altLang="en-US" sz="1200">
                <a:solidFill>
                  <a:srgbClr val="898989"/>
                </a:solidFill>
              </a:rPr>
              <a:pPr eaLnBrk="1" hangingPunct="1">
                <a:lnSpc>
                  <a:spcPct val="100000"/>
                </a:lnSpc>
                <a:spcBef>
                  <a:spcPct val="0"/>
                </a:spcBef>
                <a:buFontTx/>
                <a:buNone/>
              </a:pPr>
              <a:t>27</a:t>
            </a:fld>
            <a:endParaRPr lang="en-US" altLang="en-US" sz="1200">
              <a:solidFill>
                <a:srgbClr val="898989"/>
              </a:solidFill>
            </a:endParaRPr>
          </a:p>
        </p:txBody>
      </p:sp>
      <p:sp>
        <p:nvSpPr>
          <p:cNvPr id="108548" name="Rectangle 2"/>
          <p:cNvSpPr>
            <a:spLocks noGrp="1" noChangeArrowheads="1"/>
          </p:cNvSpPr>
          <p:nvPr>
            <p:ph type="title" idx="4294967295"/>
          </p:nvPr>
        </p:nvSpPr>
        <p:spPr>
          <a:xfrm>
            <a:off x="323850" y="836613"/>
            <a:ext cx="7886700" cy="457200"/>
          </a:xfrm>
        </p:spPr>
        <p:txBody>
          <a:bodyPr>
            <a:normAutofit fontScale="90000"/>
          </a:bodyPr>
          <a:lstStyle/>
          <a:p>
            <a:pPr eaLnBrk="1" hangingPunct="1"/>
            <a:r>
              <a:rPr lang="en-US" altLang="en-US" sz="3600" b="1">
                <a:latin typeface="Times New Roman" panose="02020603050405020304" pitchFamily="18" charset="0"/>
                <a:cs typeface="Times New Roman" panose="02020603050405020304" pitchFamily="18" charset="0"/>
              </a:rPr>
              <a:t>Limitations of K-means</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01499AF4-2A71-B4D0-F325-0E9128525436}"/>
                  </a:ext>
                </a:extLst>
              </p14:cNvPr>
              <p14:cNvContentPartPr/>
              <p14:nvPr/>
            </p14:nvContentPartPr>
            <p14:xfrm>
              <a:off x="3965040" y="3510360"/>
              <a:ext cx="1706760" cy="1522080"/>
            </p14:xfrm>
          </p:contentPart>
        </mc:Choice>
        <mc:Fallback>
          <p:pic>
            <p:nvPicPr>
              <p:cNvPr id="2" name="Ink 1">
                <a:extLst>
                  <a:ext uri="{FF2B5EF4-FFF2-40B4-BE49-F238E27FC236}">
                    <a16:creationId xmlns:a16="http://schemas.microsoft.com/office/drawing/2014/main" id="{01499AF4-2A71-B4D0-F325-0E9128525436}"/>
                  </a:ext>
                </a:extLst>
              </p:cNvPr>
              <p:cNvPicPr/>
              <p:nvPr/>
            </p:nvPicPr>
            <p:blipFill>
              <a:blip r:embed="rId3"/>
              <a:stretch>
                <a:fillRect/>
              </a:stretch>
            </p:blipFill>
            <p:spPr>
              <a:xfrm>
                <a:off x="3955680" y="3501000"/>
                <a:ext cx="1725480" cy="1540800"/>
              </a:xfrm>
              <a:prstGeom prst="rect">
                <a:avLst/>
              </a:prstGeom>
            </p:spPr>
          </p:pic>
        </mc:Fallback>
      </mc:AlternateContent>
    </p:spTree>
    <p:extLst>
      <p:ext uri="{BB962C8B-B14F-4D97-AF65-F5344CB8AC3E}">
        <p14:creationId xmlns:p14="http://schemas.microsoft.com/office/powerpoint/2010/main" val="1968829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1"/>
          <p:cNvSpPr>
            <a:spLocks noGrp="1"/>
          </p:cNvSpPr>
          <p:nvPr>
            <p:ph idx="1"/>
          </p:nvPr>
        </p:nvSpPr>
        <p:spPr>
          <a:xfrm>
            <a:off x="304800" y="1493838"/>
            <a:ext cx="8229600" cy="4525962"/>
          </a:xfrm>
        </p:spPr>
        <p:txBody>
          <a:bodyPr/>
          <a:lstStyle/>
          <a:p>
            <a:pPr algn="just" fontAlgn="base">
              <a:spcAft>
                <a:spcPct val="0"/>
              </a:spcAft>
              <a:buFont typeface="Arial" pitchFamily="34" charset="0"/>
              <a:buChar char="•"/>
              <a:defRPr/>
            </a:pPr>
            <a:r>
              <a:rPr lang="en-US" altLang="en-US" sz="2000" dirty="0"/>
              <a:t>The k-means is sensitive to outliers-since an object with an extremely large value may substantially distort the distribution of the data</a:t>
            </a:r>
          </a:p>
          <a:p>
            <a:pPr algn="just" fontAlgn="base">
              <a:spcAft>
                <a:spcPct val="0"/>
              </a:spcAft>
              <a:buFont typeface="Arial" pitchFamily="34" charset="0"/>
              <a:buChar char="•"/>
              <a:defRPr/>
            </a:pPr>
            <a:r>
              <a:rPr lang="en-US" altLang="en-US" sz="2000" dirty="0"/>
              <a:t>K-Medoids: Instead of taking the mean value of the object in a cluster as a reference point, medoids can be used, which is the most centrally located object in a cluster</a:t>
            </a:r>
          </a:p>
          <a:p>
            <a:pPr algn="just" fontAlgn="base">
              <a:spcAft>
                <a:spcPct val="0"/>
              </a:spcAft>
              <a:buFont typeface="Arial" pitchFamily="34" charset="0"/>
              <a:buChar char="•"/>
              <a:defRPr/>
            </a:pPr>
            <a:r>
              <a:rPr lang="en-US" altLang="en-US" sz="2000" b="1" dirty="0"/>
              <a:t>K-Medoids</a:t>
            </a:r>
          </a:p>
          <a:p>
            <a:pPr lvl="1" algn="just" fontAlgn="base">
              <a:spcAft>
                <a:spcPct val="0"/>
              </a:spcAft>
              <a:buFont typeface="Arial" pitchFamily="34" charset="0"/>
              <a:buChar char="•"/>
              <a:defRPr/>
            </a:pPr>
            <a:endParaRPr lang="en-IN" altLang="en-US" sz="1400" dirty="0"/>
          </a:p>
          <a:p>
            <a:pPr marL="457200" lvl="1" indent="0" algn="just" fontAlgn="base">
              <a:spcAft>
                <a:spcPct val="0"/>
              </a:spcAft>
              <a:buFont typeface="Arial" pitchFamily="34" charset="0"/>
              <a:buNone/>
              <a:defRPr/>
            </a:pPr>
            <a:endParaRPr lang="en-IN" altLang="en-US" sz="1400" dirty="0"/>
          </a:p>
          <a:p>
            <a:pPr algn="just" fontAlgn="base">
              <a:spcAft>
                <a:spcPct val="0"/>
              </a:spcAft>
              <a:buFont typeface="Arial" pitchFamily="34" charset="0"/>
              <a:buChar char="•"/>
              <a:defRPr/>
            </a:pPr>
            <a:endParaRPr lang="en-IN" altLang="en-US" sz="2000" dirty="0"/>
          </a:p>
        </p:txBody>
      </p:sp>
      <p:sp>
        <p:nvSpPr>
          <p:cNvPr id="3" name="Content Placeholder 2"/>
          <p:cNvSpPr>
            <a:spLocks noGrp="1"/>
          </p:cNvSpPr>
          <p:nvPr>
            <p:ph sz="quarter" idx="10"/>
          </p:nvPr>
        </p:nvSpPr>
        <p:spPr>
          <a:xfrm>
            <a:off x="304800" y="304800"/>
            <a:ext cx="8229600" cy="1066800"/>
          </a:xfrm>
        </p:spPr>
        <p:txBody>
          <a:bodyPr/>
          <a:lstStyle/>
          <a:p>
            <a:pPr>
              <a:defRPr/>
            </a:pPr>
            <a:r>
              <a:rPr lang="en-US" dirty="0"/>
              <a:t>From K-Means to K-Medoids</a:t>
            </a:r>
            <a:endParaRPr lang="en-IN" dirty="0"/>
          </a:p>
        </p:txBody>
      </p:sp>
      <p:pic>
        <p:nvPicPr>
          <p:cNvPr id="2867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038600"/>
            <a:ext cx="73533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D733F18-F76E-B201-586D-278155DD786E}"/>
                  </a:ext>
                </a:extLst>
              </p14:cNvPr>
              <p14:cNvContentPartPr/>
              <p14:nvPr/>
            </p14:nvContentPartPr>
            <p14:xfrm>
              <a:off x="1239120" y="1020240"/>
              <a:ext cx="7738200" cy="3022560"/>
            </p14:xfrm>
          </p:contentPart>
        </mc:Choice>
        <mc:Fallback>
          <p:pic>
            <p:nvPicPr>
              <p:cNvPr id="2" name="Ink 1">
                <a:extLst>
                  <a:ext uri="{FF2B5EF4-FFF2-40B4-BE49-F238E27FC236}">
                    <a16:creationId xmlns:a16="http://schemas.microsoft.com/office/drawing/2014/main" id="{9D733F18-F76E-B201-586D-278155DD786E}"/>
                  </a:ext>
                </a:extLst>
              </p:cNvPr>
              <p:cNvPicPr/>
              <p:nvPr/>
            </p:nvPicPr>
            <p:blipFill>
              <a:blip r:embed="rId4"/>
              <a:stretch>
                <a:fillRect/>
              </a:stretch>
            </p:blipFill>
            <p:spPr>
              <a:xfrm>
                <a:off x="1229760" y="1010880"/>
                <a:ext cx="7756920" cy="3041280"/>
              </a:xfrm>
              <a:prstGeom prst="rect">
                <a:avLst/>
              </a:prstGeom>
            </p:spPr>
          </p:pic>
        </mc:Fallback>
      </mc:AlternateContent>
    </p:spTree>
    <p:extLst>
      <p:ext uri="{BB962C8B-B14F-4D97-AF65-F5344CB8AC3E}">
        <p14:creationId xmlns:p14="http://schemas.microsoft.com/office/powerpoint/2010/main" val="3997297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Google Shape;69;g755756994b_0_47"/>
          <p:cNvSpPr>
            <a:spLocks noGrp="1"/>
          </p:cNvSpPr>
          <p:nvPr>
            <p:ph idx="1"/>
          </p:nvPr>
        </p:nvSpPr>
        <p:spPr>
          <a:xfrm>
            <a:off x="304800" y="1493838"/>
            <a:ext cx="8305800" cy="5135562"/>
          </a:xfrm>
        </p:spPr>
        <p:txBody>
          <a:bodyPr lIns="68569" tIns="34275" rIns="68569" bIns="34275"/>
          <a:lstStyle/>
          <a:p>
            <a:pPr marL="285750" indent="-285750" algn="just" fontAlgn="base">
              <a:lnSpc>
                <a:spcPct val="150000"/>
              </a:lnSpc>
              <a:spcBef>
                <a:spcPct val="0"/>
              </a:spcBef>
              <a:spcAft>
                <a:spcPct val="0"/>
              </a:spcAft>
              <a:buSzPts val="2000"/>
              <a:buFont typeface="Arial" pitchFamily="34" charset="0"/>
              <a:buChar char="•"/>
            </a:pPr>
            <a:r>
              <a:rPr lang="en-US" altLang="en-US" sz="1600" dirty="0"/>
              <a:t>Choose the number of clusters by visually inspecting data points</a:t>
            </a:r>
          </a:p>
          <a:p>
            <a:pPr marL="285750" indent="-285750" algn="just" fontAlgn="base">
              <a:lnSpc>
                <a:spcPct val="150000"/>
              </a:lnSpc>
              <a:spcBef>
                <a:spcPct val="0"/>
              </a:spcBef>
              <a:spcAft>
                <a:spcPct val="0"/>
              </a:spcAft>
              <a:buSzPts val="2000"/>
              <a:buFont typeface="Arial" pitchFamily="34" charset="0"/>
              <a:buChar char="•"/>
            </a:pPr>
            <a:r>
              <a:rPr lang="en-US" altLang="en-US" sz="1600" b="1" dirty="0"/>
              <a:t>Elbow method:</a:t>
            </a:r>
          </a:p>
          <a:p>
            <a:pPr marL="685800" lvl="1" algn="just" fontAlgn="base">
              <a:lnSpc>
                <a:spcPct val="150000"/>
              </a:lnSpc>
              <a:spcBef>
                <a:spcPct val="0"/>
              </a:spcBef>
              <a:spcAft>
                <a:spcPct val="0"/>
              </a:spcAft>
              <a:buSzPts val="2000"/>
              <a:buFont typeface="Arial" pitchFamily="34" charset="0"/>
              <a:buChar char="•"/>
            </a:pPr>
            <a:r>
              <a:rPr lang="en-US" altLang="en-US" dirty="0"/>
              <a:t>Compute the sum of squared error (SSE) for some values of k (for example, 2,3,4,5,6…). The SSE is defined as the sum of the squared distance between each member of the cluster and its centroid.</a:t>
            </a:r>
          </a:p>
          <a:p>
            <a:pPr marL="685800" lvl="1" algn="just" fontAlgn="base">
              <a:lnSpc>
                <a:spcPct val="150000"/>
              </a:lnSpc>
              <a:spcBef>
                <a:spcPct val="0"/>
              </a:spcBef>
              <a:spcAft>
                <a:spcPct val="0"/>
              </a:spcAft>
              <a:buSzPts val="2000"/>
              <a:buFont typeface="Arial" pitchFamily="34" charset="0"/>
              <a:buChar char="•"/>
            </a:pPr>
            <a:endParaRPr lang="en-US" altLang="en-US" dirty="0"/>
          </a:p>
          <a:p>
            <a:pPr marL="685800" lvl="1" algn="just" fontAlgn="base">
              <a:lnSpc>
                <a:spcPct val="150000"/>
              </a:lnSpc>
              <a:spcBef>
                <a:spcPct val="0"/>
              </a:spcBef>
              <a:spcAft>
                <a:spcPct val="0"/>
              </a:spcAft>
              <a:buSzPts val="2000"/>
              <a:buFont typeface="Arial" pitchFamily="34" charset="0"/>
              <a:buChar char="•"/>
            </a:pPr>
            <a:endParaRPr lang="en-US" altLang="en-US" dirty="0"/>
          </a:p>
          <a:p>
            <a:pPr marL="685800" lvl="1" algn="just" fontAlgn="base">
              <a:lnSpc>
                <a:spcPct val="150000"/>
              </a:lnSpc>
              <a:spcBef>
                <a:spcPct val="0"/>
              </a:spcBef>
              <a:spcAft>
                <a:spcPct val="0"/>
              </a:spcAft>
              <a:buSzPts val="2000"/>
              <a:buFont typeface="Arial" pitchFamily="34" charset="0"/>
              <a:buChar char="•"/>
            </a:pPr>
            <a:endParaRPr lang="en-US" altLang="en-US" dirty="0"/>
          </a:p>
          <a:p>
            <a:pPr marL="685800" lvl="1" algn="just" fontAlgn="base">
              <a:lnSpc>
                <a:spcPct val="150000"/>
              </a:lnSpc>
              <a:spcBef>
                <a:spcPct val="0"/>
              </a:spcBef>
              <a:spcAft>
                <a:spcPct val="0"/>
              </a:spcAft>
              <a:buSzPts val="2000"/>
              <a:buFont typeface="Arial" pitchFamily="34" charset="0"/>
              <a:buChar char="•"/>
            </a:pPr>
            <a:endParaRPr lang="en-US" altLang="en-US" dirty="0"/>
          </a:p>
          <a:p>
            <a:pPr marL="685800" lvl="1" algn="just" fontAlgn="base">
              <a:lnSpc>
                <a:spcPct val="150000"/>
              </a:lnSpc>
              <a:spcBef>
                <a:spcPct val="0"/>
              </a:spcBef>
              <a:spcAft>
                <a:spcPct val="0"/>
              </a:spcAft>
              <a:buSzPts val="2000"/>
              <a:buFont typeface="Arial" pitchFamily="34" charset="0"/>
              <a:buChar char="•"/>
            </a:pPr>
            <a:endParaRPr lang="en-US" altLang="en-US" dirty="0"/>
          </a:p>
          <a:p>
            <a:pPr marL="685800" lvl="1" algn="just" fontAlgn="base">
              <a:lnSpc>
                <a:spcPct val="150000"/>
              </a:lnSpc>
              <a:spcBef>
                <a:spcPct val="0"/>
              </a:spcBef>
              <a:spcAft>
                <a:spcPct val="0"/>
              </a:spcAft>
              <a:buSzPts val="2000"/>
              <a:buFont typeface="Arial" pitchFamily="34" charset="0"/>
              <a:buChar char="•"/>
            </a:pPr>
            <a:r>
              <a:rPr lang="en-US" altLang="en-US" dirty="0"/>
              <a:t>If you plot k against SSE, you will see that the error decreases as k gets larger, this is because when the number of clusters increases, they should be smaller, so distortion is also smaller. The idea of the elbow method is to choose the k at which the SSE decreases abruptly.</a:t>
            </a:r>
          </a:p>
          <a:p>
            <a:pPr marL="685800" lvl="1" algn="just" fontAlgn="base">
              <a:lnSpc>
                <a:spcPct val="150000"/>
              </a:lnSpc>
              <a:spcBef>
                <a:spcPct val="0"/>
              </a:spcBef>
              <a:spcAft>
                <a:spcPct val="0"/>
              </a:spcAft>
              <a:buSzPts val="2000"/>
              <a:buFont typeface="Arial" pitchFamily="34" charset="0"/>
              <a:buChar char="•"/>
            </a:pPr>
            <a:endParaRPr lang="en-US" altLang="en-US" dirty="0"/>
          </a:p>
        </p:txBody>
      </p:sp>
      <p:sp>
        <p:nvSpPr>
          <p:cNvPr id="70" name="Google Shape;70;g755756994b_0_47"/>
          <p:cNvSpPr txBox="1">
            <a:spLocks noGrp="1"/>
          </p:cNvSpPr>
          <p:nvPr>
            <p:ph sz="quarter" idx="10"/>
          </p:nvPr>
        </p:nvSpPr>
        <p:spPr>
          <a:xfrm>
            <a:off x="304800" y="457200"/>
            <a:ext cx="6324600" cy="1143000"/>
          </a:xfrm>
        </p:spPr>
        <p:txBody>
          <a:bodyPr spcFirstLastPara="1" lIns="68569" tIns="34275" rIns="68569" bIns="34275" anchor="t">
            <a:noAutofit/>
          </a:bodyPr>
          <a:lstStyle/>
          <a:p>
            <a:pPr indent="0">
              <a:defRPr/>
            </a:pPr>
            <a:r>
              <a:rPr lang="en-US" dirty="0"/>
              <a:t>How to choose a “good” k for k-means clustering?</a:t>
            </a:r>
            <a:endParaRPr dirty="0"/>
          </a:p>
        </p:txBody>
      </p:sp>
      <p:pic>
        <p:nvPicPr>
          <p:cNvPr id="2970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850" y="3448050"/>
            <a:ext cx="520065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369593F-FA3F-10F7-AAA8-EF18B7B0E787}"/>
                  </a:ext>
                </a:extLst>
              </p14:cNvPr>
              <p14:cNvContentPartPr/>
              <p14:nvPr/>
            </p14:nvContentPartPr>
            <p14:xfrm>
              <a:off x="613080" y="2220120"/>
              <a:ext cx="8377200" cy="2927520"/>
            </p14:xfrm>
          </p:contentPart>
        </mc:Choice>
        <mc:Fallback>
          <p:pic>
            <p:nvPicPr>
              <p:cNvPr id="2" name="Ink 1">
                <a:extLst>
                  <a:ext uri="{FF2B5EF4-FFF2-40B4-BE49-F238E27FC236}">
                    <a16:creationId xmlns:a16="http://schemas.microsoft.com/office/drawing/2014/main" id="{D369593F-FA3F-10F7-AAA8-EF18B7B0E787}"/>
                  </a:ext>
                </a:extLst>
              </p:cNvPr>
              <p:cNvPicPr/>
              <p:nvPr/>
            </p:nvPicPr>
            <p:blipFill>
              <a:blip r:embed="rId5"/>
              <a:stretch>
                <a:fillRect/>
              </a:stretch>
            </p:blipFill>
            <p:spPr>
              <a:xfrm>
                <a:off x="603720" y="2210760"/>
                <a:ext cx="8395920" cy="2946240"/>
              </a:xfrm>
              <a:prstGeom prst="rect">
                <a:avLst/>
              </a:prstGeom>
            </p:spPr>
          </p:pic>
        </mc:Fallback>
      </mc:AlternateContent>
    </p:spTree>
    <p:extLst>
      <p:ext uri="{BB962C8B-B14F-4D97-AF65-F5344CB8AC3E}">
        <p14:creationId xmlns:p14="http://schemas.microsoft.com/office/powerpoint/2010/main" val="344151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57200" y="1299072"/>
          <a:ext cx="6825136" cy="5351125"/>
        </p:xfrm>
        <a:graphic>
          <a:graphicData uri="http://schemas.openxmlformats.org/drawingml/2006/table">
            <a:tbl>
              <a:tblPr>
                <a:tableStyleId>{2D5ABB26-0587-4C30-8999-92F81FD0307C}</a:tableStyleId>
              </a:tblPr>
              <a:tblGrid>
                <a:gridCol w="1151700">
                  <a:extLst>
                    <a:ext uri="{9D8B030D-6E8A-4147-A177-3AD203B41FA5}">
                      <a16:colId xmlns:a16="http://schemas.microsoft.com/office/drawing/2014/main" val="20000"/>
                    </a:ext>
                  </a:extLst>
                </a:gridCol>
                <a:gridCol w="5673436">
                  <a:extLst>
                    <a:ext uri="{9D8B030D-6E8A-4147-A177-3AD203B41FA5}">
                      <a16:colId xmlns:a16="http://schemas.microsoft.com/office/drawing/2014/main" val="20001"/>
                    </a:ext>
                  </a:extLst>
                </a:gridCol>
              </a:tblGrid>
              <a:tr h="466213">
                <a:tc>
                  <a:txBody>
                    <a:bodyPr/>
                    <a:lstStyle/>
                    <a:p>
                      <a:pPr>
                        <a:spcAft>
                          <a:spcPts val="0"/>
                        </a:spcAft>
                      </a:pPr>
                      <a:r>
                        <a:rPr lang="en-IN" sz="1600" kern="50" dirty="0">
                          <a:effectLst/>
                          <a:latin typeface="Arial" panose="020B0604020202020204" pitchFamily="34" charset="0"/>
                          <a:cs typeface="Arial" panose="020B0604020202020204" pitchFamily="34" charset="0"/>
                        </a:rPr>
                        <a:t>M1</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en-IN" sz="1600" kern="1200" dirty="0">
                          <a:solidFill>
                            <a:schemeClr val="tx1"/>
                          </a:solidFill>
                          <a:effectLst/>
                          <a:latin typeface="Arial" panose="020B0604020202020204" pitchFamily="34" charset="0"/>
                          <a:ea typeface="+mn-ea"/>
                          <a:cs typeface="Arial" panose="020B0604020202020204" pitchFamily="34" charset="0"/>
                        </a:rPr>
                        <a:t>Introduction &amp; Mathematical</a:t>
                      </a:r>
                      <a:r>
                        <a:rPr lang="en-IN" sz="1600" kern="1200" baseline="0" dirty="0">
                          <a:solidFill>
                            <a:schemeClr val="tx1"/>
                          </a:solidFill>
                          <a:effectLst/>
                          <a:latin typeface="Arial" panose="020B0604020202020204" pitchFamily="34" charset="0"/>
                          <a:ea typeface="+mn-ea"/>
                          <a:cs typeface="Arial" panose="020B0604020202020204" pitchFamily="34" charset="0"/>
                        </a:rPr>
                        <a:t> Preliminaries</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6213">
                <a:tc>
                  <a:txBody>
                    <a:bodyPr/>
                    <a:lstStyle/>
                    <a:p>
                      <a:pPr>
                        <a:spcAft>
                          <a:spcPts val="0"/>
                        </a:spcAft>
                      </a:pPr>
                      <a:r>
                        <a:rPr lang="en-IN" sz="1600" kern="50" dirty="0">
                          <a:effectLst/>
                          <a:latin typeface="Arial" panose="020B0604020202020204" pitchFamily="34" charset="0"/>
                          <a:cs typeface="Arial" panose="020B0604020202020204" pitchFamily="34" charset="0"/>
                        </a:rPr>
                        <a:t>M2</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en-IN" sz="1600" kern="50" dirty="0">
                          <a:effectLst/>
                          <a:latin typeface="Arial" panose="020B0604020202020204" pitchFamily="34" charset="0"/>
                          <a:ea typeface="WenQuanYi Micro Hei"/>
                          <a:cs typeface="Arial" panose="020B0604020202020204" pitchFamily="34" charset="0"/>
                        </a:rPr>
                        <a:t>Machine</a:t>
                      </a:r>
                      <a:r>
                        <a:rPr lang="en-IN" sz="1600" kern="50" baseline="0" dirty="0">
                          <a:effectLst/>
                          <a:latin typeface="Arial" panose="020B0604020202020204" pitchFamily="34" charset="0"/>
                          <a:ea typeface="WenQuanYi Micro Hei"/>
                          <a:cs typeface="Arial" panose="020B0604020202020204" pitchFamily="34" charset="0"/>
                        </a:rPr>
                        <a:t> Learning Workflow</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15374">
                <a:tc>
                  <a:txBody>
                    <a:bodyPr/>
                    <a:lstStyle/>
                    <a:p>
                      <a:pPr>
                        <a:spcAft>
                          <a:spcPts val="0"/>
                        </a:spcAft>
                      </a:pPr>
                      <a:r>
                        <a:rPr lang="en-IN" sz="1600" kern="50" dirty="0">
                          <a:effectLst/>
                          <a:latin typeface="Arial" panose="020B0604020202020204" pitchFamily="34" charset="0"/>
                          <a:cs typeface="Arial" panose="020B0604020202020204" pitchFamily="34" charset="0"/>
                        </a:rPr>
                        <a:t>M3</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kern="50" dirty="0">
                          <a:effectLst/>
                          <a:latin typeface="Arial" panose="020B0604020202020204" pitchFamily="34" charset="0"/>
                          <a:ea typeface="WenQuanYi Micro Hei"/>
                          <a:cs typeface="Arial" panose="020B0604020202020204" pitchFamily="34" charset="0"/>
                        </a:rPr>
                        <a:t>Linear Models for Regression</a:t>
                      </a: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57200">
                <a:tc>
                  <a:txBody>
                    <a:bodyPr/>
                    <a:lstStyle/>
                    <a:p>
                      <a:pPr>
                        <a:spcAft>
                          <a:spcPts val="0"/>
                        </a:spcAft>
                      </a:pPr>
                      <a:r>
                        <a:rPr lang="en-IN" sz="1600" kern="50" dirty="0">
                          <a:effectLst/>
                          <a:latin typeface="Arial" panose="020B0604020202020204" pitchFamily="34" charset="0"/>
                          <a:cs typeface="Arial" panose="020B0604020202020204" pitchFamily="34" charset="0"/>
                        </a:rPr>
                        <a:t>M4</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600" kern="50" dirty="0">
                          <a:effectLst/>
                          <a:latin typeface="Arial" panose="020B0604020202020204" pitchFamily="34" charset="0"/>
                          <a:ea typeface="+mn-ea"/>
                          <a:cs typeface="Arial" panose="020B0604020202020204" pitchFamily="34" charset="0"/>
                        </a:rPr>
                        <a:t>Linear</a:t>
                      </a:r>
                      <a:r>
                        <a:rPr lang="en-IN" sz="1600" kern="50" baseline="0" dirty="0">
                          <a:effectLst/>
                          <a:latin typeface="Arial" panose="020B0604020202020204" pitchFamily="34" charset="0"/>
                          <a:ea typeface="+mn-ea"/>
                          <a:cs typeface="Arial" panose="020B0604020202020204" pitchFamily="34" charset="0"/>
                        </a:rPr>
                        <a:t> Models for Classification</a:t>
                      </a:r>
                      <a:endParaRPr lang="en-IN" sz="1600" dirty="0">
                        <a:latin typeface="Arial" panose="020B0604020202020204" pitchFamily="34" charset="0"/>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66213">
                <a:tc>
                  <a:txBody>
                    <a:bodyPr/>
                    <a:lstStyle/>
                    <a:p>
                      <a:pPr>
                        <a:spcAft>
                          <a:spcPts val="0"/>
                        </a:spcAft>
                      </a:pPr>
                      <a:r>
                        <a:rPr lang="en-IN" sz="1600" kern="50" dirty="0">
                          <a:effectLst/>
                          <a:latin typeface="Arial" panose="020B0604020202020204" pitchFamily="34" charset="0"/>
                          <a:ea typeface="WenQuanYi Micro Hei"/>
                          <a:cs typeface="Arial" panose="020B0604020202020204" pitchFamily="34" charset="0"/>
                        </a:rPr>
                        <a:t>M5</a:t>
                      </a: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Decision</a:t>
                      </a:r>
                      <a:r>
                        <a:rPr lang="en-IN" sz="1600" baseline="0" dirty="0">
                          <a:latin typeface="Arial" panose="020B0604020202020204" pitchFamily="34" charset="0"/>
                          <a:cs typeface="Arial" panose="020B0604020202020204" pitchFamily="34" charset="0"/>
                        </a:rPr>
                        <a:t> Tree</a:t>
                      </a:r>
                      <a:endParaRPr lang="en-IN" sz="1600" dirty="0">
                        <a:latin typeface="Arial" panose="020B0604020202020204" pitchFamily="34" charset="0"/>
                        <a:cs typeface="Arial" panose="020B0604020202020204" pitchFamily="34" charset="0"/>
                      </a:endParaRPr>
                    </a:p>
                    <a:p>
                      <a:pPr>
                        <a:spcAft>
                          <a:spcPts val="0"/>
                        </a:spcAft>
                      </a:pP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66213">
                <a:tc>
                  <a:txBody>
                    <a:bodyPr/>
                    <a:lstStyle/>
                    <a:p>
                      <a:pPr>
                        <a:spcAft>
                          <a:spcPts val="0"/>
                        </a:spcAft>
                      </a:pPr>
                      <a:r>
                        <a:rPr lang="en-IN" sz="1600" kern="50" dirty="0">
                          <a:effectLst/>
                          <a:latin typeface="Arial" panose="020B0604020202020204" pitchFamily="34" charset="0"/>
                          <a:cs typeface="Arial" panose="020B0604020202020204" pitchFamily="34" charset="0"/>
                        </a:rPr>
                        <a:t>M6</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en-IN" sz="1600" kern="50" dirty="0">
                          <a:effectLst/>
                          <a:latin typeface="Arial" panose="020B0604020202020204" pitchFamily="34" charset="0"/>
                          <a:cs typeface="Arial" panose="020B0604020202020204" pitchFamily="34" charset="0"/>
                        </a:rPr>
                        <a:t>Instance Based Learning</a:t>
                      </a: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66213">
                <a:tc>
                  <a:txBody>
                    <a:bodyPr/>
                    <a:lstStyle/>
                    <a:p>
                      <a:pPr>
                        <a:spcAft>
                          <a:spcPts val="0"/>
                        </a:spcAft>
                      </a:pPr>
                      <a:r>
                        <a:rPr lang="en-IN" sz="1600" kern="50" dirty="0">
                          <a:effectLst/>
                          <a:latin typeface="Arial" panose="020B0604020202020204" pitchFamily="34" charset="0"/>
                          <a:cs typeface="Arial" panose="020B0604020202020204" pitchFamily="34" charset="0"/>
                        </a:rPr>
                        <a:t>M7</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en-IN" sz="1600" kern="50" dirty="0">
                          <a:effectLst/>
                          <a:latin typeface="Arial" panose="020B0604020202020204" pitchFamily="34" charset="0"/>
                          <a:cs typeface="Arial" panose="020B0604020202020204" pitchFamily="34" charset="0"/>
                        </a:rPr>
                        <a:t>Support Vector Machine</a:t>
                      </a: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66213">
                <a:tc>
                  <a:txBody>
                    <a:bodyPr/>
                    <a:lstStyle/>
                    <a:p>
                      <a:pPr>
                        <a:spcAft>
                          <a:spcPts val="0"/>
                        </a:spcAft>
                      </a:pPr>
                      <a:r>
                        <a:rPr lang="en-IN" sz="1600" kern="50" dirty="0">
                          <a:effectLst/>
                          <a:latin typeface="Arial" panose="020B0604020202020204" pitchFamily="34" charset="0"/>
                          <a:cs typeface="Arial" panose="020B0604020202020204" pitchFamily="34" charset="0"/>
                        </a:rPr>
                        <a:t>M8</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en-IN" sz="1600" kern="1200" dirty="0">
                          <a:solidFill>
                            <a:schemeClr val="tx1"/>
                          </a:solidFill>
                          <a:effectLst/>
                          <a:latin typeface="Arial" panose="020B0604020202020204" pitchFamily="34" charset="0"/>
                          <a:ea typeface="+mn-ea"/>
                          <a:cs typeface="Arial" panose="020B0604020202020204" pitchFamily="34" charset="0"/>
                        </a:rPr>
                        <a:t>Bayesian</a:t>
                      </a:r>
                      <a:r>
                        <a:rPr lang="en-IN" sz="1600" kern="1200" baseline="0" dirty="0">
                          <a:solidFill>
                            <a:schemeClr val="tx1"/>
                          </a:solidFill>
                          <a:effectLst/>
                          <a:latin typeface="Arial" panose="020B0604020202020204" pitchFamily="34" charset="0"/>
                          <a:ea typeface="+mn-ea"/>
                          <a:cs typeface="Arial" panose="020B0604020202020204" pitchFamily="34" charset="0"/>
                        </a:rPr>
                        <a:t> Learning</a:t>
                      </a:r>
                      <a:endParaRPr lang="en-IN" sz="1600" kern="50" dirty="0">
                        <a:effectLst/>
                        <a:latin typeface="Arial" panose="020B0604020202020204" pitchFamily="34" charset="0"/>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66213">
                <a:tc>
                  <a:txBody>
                    <a:bodyPr/>
                    <a:lstStyle/>
                    <a:p>
                      <a:pPr>
                        <a:spcAft>
                          <a:spcPts val="0"/>
                        </a:spcAft>
                      </a:pPr>
                      <a:r>
                        <a:rPr lang="en-IN" sz="1600" kern="50" dirty="0">
                          <a:effectLst/>
                          <a:latin typeface="Arial" panose="020B0604020202020204" pitchFamily="34" charset="0"/>
                          <a:ea typeface="WenQuanYi Micro Hei"/>
                          <a:cs typeface="Arial" panose="020B0604020202020204" pitchFamily="34" charset="0"/>
                        </a:rPr>
                        <a:t>M9</a:t>
                      </a: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kern="50" dirty="0">
                          <a:effectLst/>
                          <a:latin typeface="Arial" panose="020B0604020202020204" pitchFamily="34" charset="0"/>
                          <a:cs typeface="Arial" panose="020B0604020202020204" pitchFamily="34" charset="0"/>
                        </a:rPr>
                        <a:t>Ensemble Learning</a:t>
                      </a:r>
                      <a:endParaRPr lang="en-IN" sz="1600" dirty="0">
                        <a:latin typeface="Arial" panose="020B0604020202020204" pitchFamily="34" charset="0"/>
                        <a:cs typeface="Arial" panose="020B0604020202020204" pitchFamily="34" charset="0"/>
                      </a:endParaRPr>
                    </a:p>
                    <a:p>
                      <a:pPr>
                        <a:spcAft>
                          <a:spcPts val="0"/>
                        </a:spcAft>
                      </a:pPr>
                      <a:endParaRPr lang="en-IN" sz="1600" kern="50" dirty="0">
                        <a:effectLst/>
                        <a:latin typeface="Arial" panose="020B0604020202020204" pitchFamily="34" charset="0"/>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7069150"/>
                  </a:ext>
                </a:extLst>
              </a:tr>
              <a:tr h="466213">
                <a:tc>
                  <a:txBody>
                    <a:bodyPr/>
                    <a:lstStyle/>
                    <a:p>
                      <a:pPr>
                        <a:spcAft>
                          <a:spcPts val="0"/>
                        </a:spcAft>
                      </a:pPr>
                      <a:r>
                        <a:rPr lang="en-IN" sz="1600" kern="50" dirty="0">
                          <a:effectLst/>
                          <a:latin typeface="Arial" panose="020B0604020202020204" pitchFamily="34" charset="0"/>
                          <a:ea typeface="WenQuanYi Micro Hei"/>
                          <a:cs typeface="Arial" panose="020B0604020202020204" pitchFamily="34" charset="0"/>
                        </a:rPr>
                        <a:t>M10</a:t>
                      </a: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en-IN" sz="1600" kern="50" dirty="0">
                          <a:effectLst/>
                          <a:latin typeface="Arial" panose="020B0604020202020204" pitchFamily="34" charset="0"/>
                          <a:cs typeface="Arial" panose="020B0604020202020204" pitchFamily="34" charset="0"/>
                        </a:rPr>
                        <a:t>Unsupervised Learning</a:t>
                      </a: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82031430"/>
                  </a:ext>
                </a:extLst>
              </a:tr>
              <a:tr h="466213">
                <a:tc>
                  <a:txBody>
                    <a:bodyPr/>
                    <a:lstStyle/>
                    <a:p>
                      <a:pPr>
                        <a:spcAft>
                          <a:spcPts val="0"/>
                        </a:spcAft>
                      </a:pPr>
                      <a:r>
                        <a:rPr lang="en-US" sz="1600" kern="50" dirty="0">
                          <a:effectLst/>
                          <a:latin typeface="Arial" panose="020B0604020202020204" pitchFamily="34" charset="0"/>
                          <a:ea typeface="WenQuanYi Micro Hei"/>
                          <a:cs typeface="Arial" panose="020B0604020202020204" pitchFamily="34" charset="0"/>
                        </a:rPr>
                        <a:t>M11</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en-US" sz="1600" kern="50" dirty="0">
                          <a:effectLst/>
                          <a:latin typeface="Arial" panose="020B0604020202020204" pitchFamily="34" charset="0"/>
                          <a:cs typeface="Arial" panose="020B0604020202020204" pitchFamily="34" charset="0"/>
                        </a:rPr>
                        <a:t>Machine</a:t>
                      </a:r>
                      <a:r>
                        <a:rPr lang="en-US" sz="1600" kern="50" baseline="0" dirty="0">
                          <a:effectLst/>
                          <a:latin typeface="Arial" panose="020B0604020202020204" pitchFamily="34" charset="0"/>
                          <a:cs typeface="Arial" panose="020B0604020202020204" pitchFamily="34" charset="0"/>
                        </a:rPr>
                        <a:t> Learning Model Evaluation/Comparison</a:t>
                      </a:r>
                      <a:endParaRPr lang="en-IN" sz="1600" kern="50" dirty="0">
                        <a:effectLst/>
                        <a:latin typeface="Arial" panose="020B0604020202020204" pitchFamily="34" charset="0"/>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6805493"/>
                  </a:ext>
                </a:extLst>
              </a:tr>
            </a:tbl>
          </a:graphicData>
        </a:graphic>
      </p:graphicFrame>
      <p:sp>
        <p:nvSpPr>
          <p:cNvPr id="3" name="Content Placeholder 2"/>
          <p:cNvSpPr>
            <a:spLocks noGrp="1"/>
          </p:cNvSpPr>
          <p:nvPr>
            <p:ph sz="quarter" idx="10"/>
          </p:nvPr>
        </p:nvSpPr>
        <p:spPr/>
        <p:txBody>
          <a:bodyPr>
            <a:normAutofit/>
          </a:bodyPr>
          <a:lstStyle/>
          <a:p>
            <a:r>
              <a:rPr lang="en-IN" sz="2400" dirty="0"/>
              <a:t>Course Plan</a:t>
            </a:r>
          </a:p>
        </p:txBody>
      </p:sp>
      <p:sp>
        <p:nvSpPr>
          <p:cNvPr id="2" name="Rectangle 1"/>
          <p:cNvSpPr/>
          <p:nvPr/>
        </p:nvSpPr>
        <p:spPr>
          <a:xfrm>
            <a:off x="114300" y="5562600"/>
            <a:ext cx="6705600" cy="45719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56874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Google Shape;245;g7ab74cc8e8_0_922"/>
          <p:cNvSpPr txBox="1">
            <a:spLocks noGrp="1"/>
          </p:cNvSpPr>
          <p:nvPr>
            <p:ph sz="quarter" idx="10"/>
          </p:nvPr>
        </p:nvSpPr>
        <p:spPr>
          <a:xfrm>
            <a:off x="304800" y="428625"/>
            <a:ext cx="6324600" cy="1143000"/>
          </a:xfrm>
        </p:spPr>
        <p:txBody>
          <a:bodyPr spcFirstLastPara="1" lIns="68569" tIns="34275" rIns="68569" bIns="34275" anchor="t">
            <a:noAutofit/>
          </a:bodyPr>
          <a:lstStyle/>
          <a:p>
            <a:pPr indent="0">
              <a:defRPr/>
            </a:pPr>
            <a:endParaRPr sz="1800" dirty="0"/>
          </a:p>
          <a:p>
            <a:pPr indent="0">
              <a:defRPr/>
            </a:pPr>
            <a:endParaRPr sz="1800" dirty="0"/>
          </a:p>
        </p:txBody>
      </p:sp>
      <p:sp>
        <p:nvSpPr>
          <p:cNvPr id="244" name="Google Shape;244;g7ab74cc8e8_0_922"/>
          <p:cNvSpPr txBox="1">
            <a:spLocks noGrp="1"/>
          </p:cNvSpPr>
          <p:nvPr>
            <p:ph type="title" idx="4294967295"/>
          </p:nvPr>
        </p:nvSpPr>
        <p:spPr>
          <a:xfrm>
            <a:off x="76200" y="609600"/>
            <a:ext cx="7924800" cy="573088"/>
          </a:xfrm>
        </p:spPr>
        <p:txBody>
          <a:bodyPr spcFirstLastPara="1" wrap="square" lIns="68569" tIns="34275" rIns="68569" bIns="34275" anchorCtr="0">
            <a:noAutofit/>
          </a:bodyPr>
          <a:lstStyle/>
          <a:p>
            <a:pPr>
              <a:defRPr/>
            </a:pPr>
            <a:r>
              <a:rPr lang="en-US" dirty="0">
                <a:latin typeface="Times New Roman" panose="02020603050405020304" pitchFamily="18" charset="0"/>
                <a:cs typeface="Times New Roman" panose="02020603050405020304" pitchFamily="18" charset="0"/>
              </a:rPr>
              <a:t>(naive) K-Means for detecting outliers</a:t>
            </a:r>
            <a:endParaRPr dirty="0">
              <a:latin typeface="Times New Roman" panose="02020603050405020304" pitchFamily="18" charset="0"/>
              <a:cs typeface="Times New Roman" panose="02020603050405020304" pitchFamily="18" charset="0"/>
            </a:endParaRPr>
          </a:p>
        </p:txBody>
      </p:sp>
      <p:pic>
        <p:nvPicPr>
          <p:cNvPr id="36869" name="Google Shape;247;g7ab74cc8e8_0_92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925" y="1882775"/>
            <a:ext cx="4006850"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200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Google Shape;246;g7ab74cc8e8_0_922"/>
          <p:cNvSpPr txBox="1">
            <a:spLocks noGrp="1"/>
          </p:cNvSpPr>
          <p:nvPr>
            <p:ph idx="1"/>
          </p:nvPr>
        </p:nvSpPr>
        <p:spPr>
          <a:xfrm>
            <a:off x="270294" y="1182688"/>
            <a:ext cx="4321175" cy="4386262"/>
          </a:xfrm>
        </p:spPr>
        <p:txBody>
          <a:bodyPr spcFirstLastPara="1" lIns="68569" tIns="34275" rIns="68569" bIns="34275">
            <a:noAutofit/>
          </a:bodyPr>
          <a:lstStyle/>
          <a:p>
            <a:pPr marL="285750" indent="-285750">
              <a:buFont typeface="Arial" pitchFamily="34" charset="0"/>
              <a:buChar char="•"/>
              <a:defRPr/>
            </a:pPr>
            <a:endParaRPr sz="2000" dirty="0"/>
          </a:p>
          <a:p>
            <a:pPr marL="285750" indent="-285750">
              <a:buFont typeface="Arial" pitchFamily="34" charset="0"/>
              <a:buChar char="•"/>
              <a:defRPr/>
            </a:pPr>
            <a:r>
              <a:rPr lang="en-US" sz="2000" dirty="0"/>
              <a:t>Let </a:t>
            </a:r>
            <a:endParaRPr sz="2000" dirty="0"/>
          </a:p>
          <a:p>
            <a:pPr marL="361950" indent="-285750">
              <a:buSzPts val="2000"/>
              <a:buFont typeface="Arial" pitchFamily="34" charset="0"/>
              <a:buChar char="•"/>
              <a:defRPr/>
            </a:pPr>
            <a:r>
              <a:rPr lang="en-US" sz="2000" dirty="0" err="1">
                <a:solidFill>
                  <a:srgbClr val="980000"/>
                </a:solidFill>
              </a:rPr>
              <a:t>dist</a:t>
            </a:r>
            <a:r>
              <a:rPr lang="en-US" sz="2000" dirty="0">
                <a:solidFill>
                  <a:srgbClr val="980000"/>
                </a:solidFill>
              </a:rPr>
              <a:t>(x, 𝜇</a:t>
            </a:r>
            <a:r>
              <a:rPr lang="en-US" sz="2000" baseline="-25000" dirty="0">
                <a:solidFill>
                  <a:srgbClr val="980000"/>
                </a:solidFill>
              </a:rPr>
              <a:t>k</a:t>
            </a:r>
            <a:r>
              <a:rPr lang="en-US" sz="2000" dirty="0">
                <a:solidFill>
                  <a:srgbClr val="980000"/>
                </a:solidFill>
              </a:rPr>
              <a:t>)</a:t>
            </a:r>
            <a:r>
              <a:rPr lang="en-US" sz="2000" dirty="0"/>
              <a:t> be the distance of a point x, assigned to cluster k to its center 𝜇</a:t>
            </a:r>
            <a:r>
              <a:rPr lang="en-US" sz="2000" baseline="-25000" dirty="0"/>
              <a:t>k</a:t>
            </a:r>
            <a:r>
              <a:rPr lang="en-US" sz="2000" dirty="0"/>
              <a:t>. </a:t>
            </a:r>
            <a:endParaRPr sz="2000" dirty="0"/>
          </a:p>
          <a:p>
            <a:pPr marL="361950" indent="-285750">
              <a:spcBef>
                <a:spcPts val="0"/>
              </a:spcBef>
              <a:buSzPts val="2000"/>
              <a:buFont typeface="Arial" pitchFamily="34" charset="0"/>
              <a:buChar char="•"/>
              <a:defRPr/>
            </a:pPr>
            <a:r>
              <a:rPr lang="en-US" sz="2000" dirty="0">
                <a:solidFill>
                  <a:srgbClr val="980000"/>
                </a:solidFill>
              </a:rPr>
              <a:t>L𝜇</a:t>
            </a:r>
            <a:r>
              <a:rPr lang="en-US" sz="2000" baseline="-25000" dirty="0">
                <a:solidFill>
                  <a:srgbClr val="980000"/>
                </a:solidFill>
              </a:rPr>
              <a:t>k</a:t>
            </a:r>
            <a:r>
              <a:rPr lang="en-US" sz="2000" dirty="0"/>
              <a:t> be the </a:t>
            </a:r>
            <a:r>
              <a:rPr lang="en-US" sz="2000" dirty="0" err="1"/>
              <a:t>the</a:t>
            </a:r>
            <a:r>
              <a:rPr lang="en-US" sz="2000" dirty="0"/>
              <a:t> average distance of all the points assigned to cluster k with its center</a:t>
            </a:r>
            <a:endParaRPr sz="2000" dirty="0"/>
          </a:p>
          <a:p>
            <a:pPr marL="285750" indent="-285750">
              <a:buFont typeface="Arial" pitchFamily="34" charset="0"/>
              <a:buChar char="•"/>
              <a:defRPr/>
            </a:pPr>
            <a:endParaRPr sz="2000" dirty="0"/>
          </a:p>
          <a:p>
            <a:pPr marL="285750" indent="-285750">
              <a:buFont typeface="Arial" pitchFamily="34" charset="0"/>
              <a:buChar char="•"/>
              <a:defRPr/>
            </a:pPr>
            <a:r>
              <a:rPr lang="en-US" sz="2000" dirty="0"/>
              <a:t>The ratio </a:t>
            </a:r>
            <a:r>
              <a:rPr lang="en-US" sz="2000" dirty="0" err="1">
                <a:solidFill>
                  <a:srgbClr val="980000"/>
                </a:solidFill>
              </a:rPr>
              <a:t>dist</a:t>
            </a:r>
            <a:r>
              <a:rPr lang="en-US" sz="2000" dirty="0">
                <a:solidFill>
                  <a:srgbClr val="980000"/>
                </a:solidFill>
              </a:rPr>
              <a:t>(x, 𝜇</a:t>
            </a:r>
            <a:r>
              <a:rPr lang="en-US" sz="2000" baseline="-25000" dirty="0">
                <a:solidFill>
                  <a:srgbClr val="980000"/>
                </a:solidFill>
              </a:rPr>
              <a:t>k</a:t>
            </a:r>
            <a:r>
              <a:rPr lang="en-US" sz="2000" dirty="0">
                <a:solidFill>
                  <a:srgbClr val="980000"/>
                </a:solidFill>
              </a:rPr>
              <a:t>) / L𝜇</a:t>
            </a:r>
            <a:r>
              <a:rPr lang="en-US" sz="2000" baseline="-25000" dirty="0">
                <a:solidFill>
                  <a:srgbClr val="980000"/>
                </a:solidFill>
              </a:rPr>
              <a:t>k</a:t>
            </a:r>
            <a:r>
              <a:rPr lang="en-US" sz="2000" dirty="0">
                <a:solidFill>
                  <a:srgbClr val="980000"/>
                </a:solidFill>
              </a:rPr>
              <a:t> </a:t>
            </a:r>
            <a:r>
              <a:rPr lang="en-US" sz="2000" dirty="0">
                <a:solidFill>
                  <a:srgbClr val="000000"/>
                </a:solidFill>
              </a:rPr>
              <a:t>for each point is the outlier score for each point.  </a:t>
            </a:r>
            <a:endParaRPr sz="2000" dirty="0">
              <a:solidFill>
                <a:srgbClr val="000000"/>
              </a:solidFill>
            </a:endParaRPr>
          </a:p>
          <a:p>
            <a:pPr marL="361950" indent="-285750">
              <a:buClr>
                <a:srgbClr val="000000"/>
              </a:buClr>
              <a:buSzPts val="2000"/>
              <a:buFont typeface="Arial" pitchFamily="34" charset="0"/>
              <a:buChar char="•"/>
              <a:defRPr/>
            </a:pPr>
            <a:r>
              <a:rPr lang="en-US" sz="2000" dirty="0">
                <a:solidFill>
                  <a:srgbClr val="000000"/>
                </a:solidFill>
              </a:rPr>
              <a:t>Higher the ratio for a point x, more likely x is an outlier</a:t>
            </a:r>
            <a:endParaRPr sz="2000" dirty="0">
              <a:solidFill>
                <a:srgbClr val="000000"/>
              </a:solidFill>
            </a:endParaRPr>
          </a:p>
        </p:txBody>
      </p:sp>
      <p:sp>
        <p:nvSpPr>
          <p:cNvPr id="245" name="Google Shape;245;g7ab74cc8e8_0_922"/>
          <p:cNvSpPr txBox="1">
            <a:spLocks noGrp="1"/>
          </p:cNvSpPr>
          <p:nvPr>
            <p:ph sz="quarter" idx="10"/>
          </p:nvPr>
        </p:nvSpPr>
        <p:spPr>
          <a:xfrm>
            <a:off x="304800" y="428625"/>
            <a:ext cx="6324600" cy="1143000"/>
          </a:xfrm>
        </p:spPr>
        <p:txBody>
          <a:bodyPr spcFirstLastPara="1" lIns="68569" tIns="34275" rIns="68569" bIns="34275" anchor="t">
            <a:noAutofit/>
          </a:bodyPr>
          <a:lstStyle/>
          <a:p>
            <a:pPr indent="0">
              <a:defRPr/>
            </a:pPr>
            <a:endParaRPr sz="1800" dirty="0"/>
          </a:p>
          <a:p>
            <a:pPr indent="0">
              <a:defRPr/>
            </a:pPr>
            <a:endParaRPr sz="1800" dirty="0"/>
          </a:p>
        </p:txBody>
      </p:sp>
      <p:sp>
        <p:nvSpPr>
          <p:cNvPr id="244" name="Google Shape;244;g7ab74cc8e8_0_922"/>
          <p:cNvSpPr txBox="1">
            <a:spLocks noGrp="1"/>
          </p:cNvSpPr>
          <p:nvPr>
            <p:ph type="title" idx="4294967295"/>
          </p:nvPr>
        </p:nvSpPr>
        <p:spPr>
          <a:xfrm>
            <a:off x="76200" y="609600"/>
            <a:ext cx="7924800" cy="573088"/>
          </a:xfrm>
        </p:spPr>
        <p:txBody>
          <a:bodyPr spcFirstLastPara="1" wrap="square" lIns="68569" tIns="34275" rIns="68569" bIns="34275" anchorCtr="0">
            <a:noAutofit/>
          </a:bodyPr>
          <a:lstStyle/>
          <a:p>
            <a:pPr>
              <a:defRPr/>
            </a:pPr>
            <a:r>
              <a:rPr lang="en-US" dirty="0">
                <a:latin typeface="Times New Roman" panose="02020603050405020304" pitchFamily="18" charset="0"/>
                <a:cs typeface="Times New Roman" panose="02020603050405020304" pitchFamily="18" charset="0"/>
              </a:rPr>
              <a:t>(naive) K-Means for detecting outliers</a:t>
            </a:r>
            <a:endParaRPr dirty="0">
              <a:latin typeface="Times New Roman" panose="02020603050405020304" pitchFamily="18" charset="0"/>
              <a:cs typeface="Times New Roman" panose="02020603050405020304" pitchFamily="18" charset="0"/>
            </a:endParaRPr>
          </a:p>
        </p:txBody>
      </p:sp>
      <p:pic>
        <p:nvPicPr>
          <p:cNvPr id="36869" name="Google Shape;247;g7ab74cc8e8_0_92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925" y="1882775"/>
            <a:ext cx="4006850"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D31944F-21EA-BB79-4A73-5042019A2829}"/>
                  </a:ext>
                </a:extLst>
              </p14:cNvPr>
              <p14:cNvContentPartPr/>
              <p14:nvPr/>
            </p14:nvContentPartPr>
            <p14:xfrm>
              <a:off x="668880" y="2259360"/>
              <a:ext cx="2709720" cy="2421720"/>
            </p14:xfrm>
          </p:contentPart>
        </mc:Choice>
        <mc:Fallback>
          <p:pic>
            <p:nvPicPr>
              <p:cNvPr id="2" name="Ink 1">
                <a:extLst>
                  <a:ext uri="{FF2B5EF4-FFF2-40B4-BE49-F238E27FC236}">
                    <a16:creationId xmlns:a16="http://schemas.microsoft.com/office/drawing/2014/main" id="{DD31944F-21EA-BB79-4A73-5042019A2829}"/>
                  </a:ext>
                </a:extLst>
              </p:cNvPr>
              <p:cNvPicPr/>
              <p:nvPr/>
            </p:nvPicPr>
            <p:blipFill>
              <a:blip r:embed="rId5"/>
              <a:stretch>
                <a:fillRect/>
              </a:stretch>
            </p:blipFill>
            <p:spPr>
              <a:xfrm>
                <a:off x="659520" y="2250000"/>
                <a:ext cx="2728440" cy="2440440"/>
              </a:xfrm>
              <a:prstGeom prst="rect">
                <a:avLst/>
              </a:prstGeom>
            </p:spPr>
          </p:pic>
        </mc:Fallback>
      </mc:AlternateContent>
    </p:spTree>
    <p:extLst>
      <p:ext uri="{BB962C8B-B14F-4D97-AF65-F5344CB8AC3E}">
        <p14:creationId xmlns:p14="http://schemas.microsoft.com/office/powerpoint/2010/main" val="70148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5"/>
          <p:cNvSpPr txBox="1">
            <a:spLocks noGrp="1"/>
          </p:cNvSpPr>
          <p:nvPr>
            <p:ph type="title" idx="4294967295"/>
          </p:nvPr>
        </p:nvSpPr>
        <p:spPr>
          <a:xfrm>
            <a:off x="-76200" y="2971800"/>
            <a:ext cx="9144000" cy="685800"/>
          </a:xfrm>
          <a:prstGeom prst="rect">
            <a:avLst/>
          </a:prstGeom>
          <a:noFill/>
          <a:ln>
            <a:noFill/>
          </a:ln>
        </p:spPr>
        <p:txBody>
          <a:bodyPr spcFirstLastPara="1" vert="horz" wrap="square" lIns="91425" tIns="45700" rIns="91425" bIns="45700" rtlCol="0" anchor="ctr" anchorCtr="0">
            <a:noAutofit/>
          </a:bodyPr>
          <a:lstStyle/>
          <a:p>
            <a:pPr algn="ctr">
              <a:spcBef>
                <a:spcPts val="0"/>
              </a:spcBef>
              <a:spcAft>
                <a:spcPts val="0"/>
              </a:spcAft>
              <a:buClr>
                <a:schemeClr val="dk1"/>
              </a:buClr>
              <a:buSzPts val="4400"/>
              <a:buFont typeface="Calibri"/>
              <a:buNone/>
            </a:pPr>
            <a:r>
              <a:rPr lang="en-US" sz="3200" b="1" dirty="0">
                <a:solidFill>
                  <a:srgbClr val="C00000"/>
                </a:solidFill>
                <a:ea typeface="Cambria" panose="02040503050406030204" pitchFamily="18" charset="0"/>
              </a:rPr>
              <a:t>Notion of Mixture Models</a:t>
            </a:r>
            <a:endParaRPr sz="3200" b="1" dirty="0">
              <a:solidFill>
                <a:srgbClr val="C00000"/>
              </a:solidFill>
              <a:ea typeface="Cambria" panose="02040503050406030204" pitchFamily="18" charset="0"/>
            </a:endParaRPr>
          </a:p>
        </p:txBody>
      </p:sp>
    </p:spTree>
    <p:extLst>
      <p:ext uri="{BB962C8B-B14F-4D97-AF65-F5344CB8AC3E}">
        <p14:creationId xmlns:p14="http://schemas.microsoft.com/office/powerpoint/2010/main" val="1671477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486" y="1430973"/>
            <a:ext cx="8240650" cy="3523170"/>
          </a:xfrm>
        </p:spPr>
        <p:txBody>
          <a:bodyPr/>
          <a:lstStyle/>
          <a:p>
            <a:pPr>
              <a:buFont typeface="Arial" panose="020B0604020202020204" pitchFamily="34" charset="0"/>
              <a:buChar char="•"/>
            </a:pPr>
            <a:r>
              <a:rPr lang="en-US" altLang="en-US" sz="1800" dirty="0">
                <a:latin typeface="Arial" panose="020B0604020202020204" pitchFamily="34" charset="0"/>
              </a:rPr>
              <a:t>Assigned each example to exactly one cluster</a:t>
            </a:r>
          </a:p>
          <a:p>
            <a:pPr>
              <a:buFont typeface="Arial" panose="020B0604020202020204" pitchFamily="34" charset="0"/>
              <a:buChar char="•"/>
            </a:pPr>
            <a:r>
              <a:rPr lang="en-US" altLang="en-US" sz="1800" dirty="0">
                <a:latin typeface="Arial" panose="020B0604020202020204" pitchFamily="34" charset="0"/>
              </a:rPr>
              <a:t>What if clusters are overlapping?</a:t>
            </a:r>
          </a:p>
          <a:p>
            <a:pPr lvl="1"/>
            <a:r>
              <a:rPr lang="en-US" altLang="en-US" sz="1800" dirty="0">
                <a:latin typeface="Arial" panose="020B0604020202020204" pitchFamily="34" charset="0"/>
              </a:rPr>
              <a:t>Hard to tell which cluster is right</a:t>
            </a:r>
          </a:p>
          <a:p>
            <a:pPr lvl="1"/>
            <a:r>
              <a:rPr lang="en-US" altLang="en-US" sz="1800" dirty="0">
                <a:latin typeface="Arial" panose="020B0604020202020204" pitchFamily="34" charset="0"/>
              </a:rPr>
              <a:t>Maybe we should try to remain uncertain</a:t>
            </a:r>
          </a:p>
          <a:p>
            <a:pPr>
              <a:buFont typeface="Arial" panose="020B0604020202020204" pitchFamily="34" charset="0"/>
              <a:buChar char="•"/>
            </a:pPr>
            <a:r>
              <a:rPr lang="en-US" altLang="en-US" sz="1800" dirty="0">
                <a:latin typeface="Arial" panose="020B0604020202020204" pitchFamily="34" charset="0"/>
              </a:rPr>
              <a:t>What if cluster has a non-circular shape?</a:t>
            </a:r>
          </a:p>
          <a:p>
            <a:pPr>
              <a:buFont typeface="Arial" panose="020B0604020202020204" pitchFamily="34" charset="0"/>
              <a:buChar char="•"/>
            </a:pPr>
            <a:r>
              <a:rPr lang="en-GB" altLang="en-US" sz="1800" dirty="0">
                <a:latin typeface="Arial" panose="020B0604020202020204" pitchFamily="34" charset="0"/>
              </a:rPr>
              <a:t>Hard assignments of data points to clusters – small shift of a data point can flip it to a different cluster</a:t>
            </a:r>
          </a:p>
          <a:p>
            <a:pPr>
              <a:buFont typeface="Arial" panose="020B0604020202020204" pitchFamily="34" charset="0"/>
              <a:buChar char="•"/>
            </a:pPr>
            <a:r>
              <a:rPr lang="en-US" sz="1800" dirty="0">
                <a:latin typeface="Arial" panose="020B0604020202020204" pitchFamily="34" charset="0"/>
              </a:rPr>
              <a:t> For example, if a point is near the 'border' between two clusters, it's often better to know that it has near equal membership probabilities for these clusters, rather than blindly assigning it to the nearest one.</a:t>
            </a:r>
          </a:p>
          <a:p>
            <a:pPr>
              <a:buFont typeface="Arial" panose="020B0604020202020204" pitchFamily="34" charset="0"/>
              <a:buChar char="•"/>
            </a:pPr>
            <a:endParaRPr lang="en-US" sz="1800" dirty="0">
              <a:latin typeface="Arial" panose="020B0604020202020204" pitchFamily="34" charset="0"/>
            </a:endParaRPr>
          </a:p>
          <a:p>
            <a:pPr>
              <a:buFont typeface="Arial" panose="020B0604020202020204" pitchFamily="34" charset="0"/>
              <a:buChar char="•"/>
            </a:pPr>
            <a:endParaRPr lang="en-GB" altLang="en-US" sz="1800" dirty="0">
              <a:latin typeface="Arial" panose="020B0604020202020204" pitchFamily="34" charset="0"/>
            </a:endParaRPr>
          </a:p>
          <a:p>
            <a:pPr>
              <a:buFont typeface="Arial" panose="020B0604020202020204" pitchFamily="34" charset="0"/>
              <a:buChar char="•"/>
            </a:pPr>
            <a:endParaRPr lang="en-IN" sz="1800" dirty="0">
              <a:latin typeface="Arial" panose="020B0604020202020204" pitchFamily="34" charset="0"/>
            </a:endParaRPr>
          </a:p>
        </p:txBody>
      </p:sp>
      <p:sp>
        <p:nvSpPr>
          <p:cNvPr id="3" name="Content Placeholder 2"/>
          <p:cNvSpPr>
            <a:spLocks noGrp="1"/>
          </p:cNvSpPr>
          <p:nvPr>
            <p:ph sz="quarter" idx="10"/>
          </p:nvPr>
        </p:nvSpPr>
        <p:spPr/>
        <p:txBody>
          <a:bodyPr>
            <a:normAutofit/>
          </a:bodyPr>
          <a:lstStyle/>
          <a:p>
            <a:r>
              <a:rPr lang="en-US" sz="2400" b="1" dirty="0">
                <a:latin typeface="Arial" panose="020B0604020202020204" pitchFamily="34" charset="0"/>
              </a:rPr>
              <a:t>K means – Hard clustering</a:t>
            </a:r>
            <a:endParaRPr lang="en-IN" sz="2400" b="1" dirty="0">
              <a:latin typeface="Arial" panose="020B0604020202020204" pitchFamily="34" charset="0"/>
            </a:endParaRPr>
          </a:p>
        </p:txBody>
      </p:sp>
      <p:grpSp>
        <p:nvGrpSpPr>
          <p:cNvPr id="4" name="Group 3"/>
          <p:cNvGrpSpPr/>
          <p:nvPr/>
        </p:nvGrpSpPr>
        <p:grpSpPr>
          <a:xfrm>
            <a:off x="661987" y="4953000"/>
            <a:ext cx="7667625" cy="1435481"/>
            <a:chOff x="921258" y="385572"/>
            <a:chExt cx="7667625" cy="1435481"/>
          </a:xfrm>
        </p:grpSpPr>
        <p:grpSp>
          <p:nvGrpSpPr>
            <p:cNvPr id="5" name="object 2"/>
            <p:cNvGrpSpPr/>
            <p:nvPr/>
          </p:nvGrpSpPr>
          <p:grpSpPr>
            <a:xfrm>
              <a:off x="921258" y="1043939"/>
              <a:ext cx="7667625" cy="208915"/>
              <a:chOff x="921258" y="1043939"/>
              <a:chExt cx="7667625" cy="208915"/>
            </a:xfrm>
          </p:grpSpPr>
          <p:sp>
            <p:nvSpPr>
              <p:cNvPr id="18" name="object 3"/>
              <p:cNvSpPr/>
              <p:nvPr/>
            </p:nvSpPr>
            <p:spPr>
              <a:xfrm>
                <a:off x="921258" y="1056893"/>
                <a:ext cx="7667625" cy="182880"/>
              </a:xfrm>
              <a:custGeom>
                <a:avLst/>
                <a:gdLst/>
                <a:ahLst/>
                <a:cxnLst/>
                <a:rect l="l" t="t" r="r" b="b"/>
                <a:pathLst>
                  <a:path w="7667625" h="182880">
                    <a:moveTo>
                      <a:pt x="7667625" y="111379"/>
                    </a:moveTo>
                    <a:lnTo>
                      <a:pt x="7580757" y="67818"/>
                    </a:lnTo>
                    <a:lnTo>
                      <a:pt x="7580757" y="96774"/>
                    </a:lnTo>
                    <a:lnTo>
                      <a:pt x="985215" y="95453"/>
                    </a:lnTo>
                    <a:lnTo>
                      <a:pt x="978839" y="55829"/>
                    </a:lnTo>
                    <a:lnTo>
                      <a:pt x="930198" y="7188"/>
                    </a:lnTo>
                    <a:lnTo>
                      <a:pt x="894588" y="0"/>
                    </a:lnTo>
                    <a:lnTo>
                      <a:pt x="858964" y="7188"/>
                    </a:lnTo>
                    <a:lnTo>
                      <a:pt x="829906" y="26771"/>
                    </a:lnTo>
                    <a:lnTo>
                      <a:pt x="810323" y="55829"/>
                    </a:lnTo>
                    <a:lnTo>
                      <a:pt x="803148" y="91440"/>
                    </a:lnTo>
                    <a:lnTo>
                      <a:pt x="803935" y="95415"/>
                    </a:lnTo>
                    <a:lnTo>
                      <a:pt x="86868" y="95262"/>
                    </a:lnTo>
                    <a:lnTo>
                      <a:pt x="72402" y="95250"/>
                    </a:lnTo>
                    <a:lnTo>
                      <a:pt x="86868" y="95250"/>
                    </a:lnTo>
                    <a:lnTo>
                      <a:pt x="86880" y="66294"/>
                    </a:lnTo>
                    <a:lnTo>
                      <a:pt x="0" y="109728"/>
                    </a:lnTo>
                    <a:lnTo>
                      <a:pt x="86855" y="153162"/>
                    </a:lnTo>
                    <a:lnTo>
                      <a:pt x="86855" y="124218"/>
                    </a:lnTo>
                    <a:lnTo>
                      <a:pt x="809777" y="124371"/>
                    </a:lnTo>
                    <a:lnTo>
                      <a:pt x="810323" y="127063"/>
                    </a:lnTo>
                    <a:lnTo>
                      <a:pt x="829906" y="156121"/>
                    </a:lnTo>
                    <a:lnTo>
                      <a:pt x="858964" y="175704"/>
                    </a:lnTo>
                    <a:lnTo>
                      <a:pt x="894588" y="182880"/>
                    </a:lnTo>
                    <a:lnTo>
                      <a:pt x="930198" y="175704"/>
                    </a:lnTo>
                    <a:lnTo>
                      <a:pt x="959256" y="156121"/>
                    </a:lnTo>
                    <a:lnTo>
                      <a:pt x="978839" y="127063"/>
                    </a:lnTo>
                    <a:lnTo>
                      <a:pt x="979373" y="124409"/>
                    </a:lnTo>
                    <a:lnTo>
                      <a:pt x="7580757" y="125730"/>
                    </a:lnTo>
                    <a:lnTo>
                      <a:pt x="7580757" y="154686"/>
                    </a:lnTo>
                    <a:lnTo>
                      <a:pt x="7638834" y="125730"/>
                    </a:lnTo>
                    <a:lnTo>
                      <a:pt x="7667625" y="11137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 name="object 4"/>
              <p:cNvSpPr/>
              <p:nvPr/>
            </p:nvSpPr>
            <p:spPr>
              <a:xfrm>
                <a:off x="1724406" y="1056893"/>
                <a:ext cx="182880" cy="182880"/>
              </a:xfrm>
              <a:custGeom>
                <a:avLst/>
                <a:gdLst/>
                <a:ahLst/>
                <a:cxnLst/>
                <a:rect l="l" t="t" r="r" b="b"/>
                <a:pathLst>
                  <a:path w="182880"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 name="object 5"/>
              <p:cNvSpPr/>
              <p:nvPr/>
            </p:nvSpPr>
            <p:spPr>
              <a:xfrm>
                <a:off x="1876805" y="1056893"/>
                <a:ext cx="182880" cy="182880"/>
              </a:xfrm>
              <a:custGeom>
                <a:avLst/>
                <a:gdLst/>
                <a:ahLst/>
                <a:cxnLst/>
                <a:rect l="l" t="t" r="r" b="b"/>
                <a:pathLst>
                  <a:path w="182880"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80"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 name="object 6"/>
              <p:cNvSpPr/>
              <p:nvPr/>
            </p:nvSpPr>
            <p:spPr>
              <a:xfrm>
                <a:off x="1876805" y="1056893"/>
                <a:ext cx="182880" cy="182880"/>
              </a:xfrm>
              <a:custGeom>
                <a:avLst/>
                <a:gdLst/>
                <a:ahLst/>
                <a:cxnLst/>
                <a:rect l="l" t="t" r="r" b="b"/>
                <a:pathLst>
                  <a:path w="182880"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 name="object 7"/>
              <p:cNvSpPr/>
              <p:nvPr/>
            </p:nvSpPr>
            <p:spPr>
              <a:xfrm>
                <a:off x="1578102" y="1056893"/>
                <a:ext cx="182880" cy="182880"/>
              </a:xfrm>
              <a:custGeom>
                <a:avLst/>
                <a:gdLst/>
                <a:ahLst/>
                <a:cxnLst/>
                <a:rect l="l" t="t" r="r" b="b"/>
                <a:pathLst>
                  <a:path w="182880" h="182880">
                    <a:moveTo>
                      <a:pt x="91440" y="0"/>
                    </a:moveTo>
                    <a:lnTo>
                      <a:pt x="55828" y="7179"/>
                    </a:lnTo>
                    <a:lnTo>
                      <a:pt x="26765" y="26765"/>
                    </a:lnTo>
                    <a:lnTo>
                      <a:pt x="7179" y="55828"/>
                    </a:lnTo>
                    <a:lnTo>
                      <a:pt x="0" y="91439"/>
                    </a:lnTo>
                    <a:lnTo>
                      <a:pt x="7179" y="127051"/>
                    </a:lnTo>
                    <a:lnTo>
                      <a:pt x="26765" y="156114"/>
                    </a:lnTo>
                    <a:lnTo>
                      <a:pt x="55828" y="175700"/>
                    </a:lnTo>
                    <a:lnTo>
                      <a:pt x="91440" y="182879"/>
                    </a:lnTo>
                    <a:lnTo>
                      <a:pt x="127051" y="175700"/>
                    </a:lnTo>
                    <a:lnTo>
                      <a:pt x="156114" y="156114"/>
                    </a:lnTo>
                    <a:lnTo>
                      <a:pt x="175700" y="127051"/>
                    </a:lnTo>
                    <a:lnTo>
                      <a:pt x="182879" y="91439"/>
                    </a:lnTo>
                    <a:lnTo>
                      <a:pt x="175700" y="55828"/>
                    </a:lnTo>
                    <a:lnTo>
                      <a:pt x="156114" y="26765"/>
                    </a:lnTo>
                    <a:lnTo>
                      <a:pt x="127051" y="7179"/>
                    </a:lnTo>
                    <a:lnTo>
                      <a:pt x="9144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 name="object 8"/>
              <p:cNvSpPr/>
              <p:nvPr/>
            </p:nvSpPr>
            <p:spPr>
              <a:xfrm>
                <a:off x="1578102" y="1056893"/>
                <a:ext cx="182880" cy="182880"/>
              </a:xfrm>
              <a:custGeom>
                <a:avLst/>
                <a:gdLst/>
                <a:ahLst/>
                <a:cxnLst/>
                <a:rect l="l" t="t" r="r" b="b"/>
                <a:pathLst>
                  <a:path w="182880" h="182880">
                    <a:moveTo>
                      <a:pt x="0" y="91439"/>
                    </a:moveTo>
                    <a:lnTo>
                      <a:pt x="7179" y="55828"/>
                    </a:lnTo>
                    <a:lnTo>
                      <a:pt x="26765" y="26765"/>
                    </a:lnTo>
                    <a:lnTo>
                      <a:pt x="55828" y="7179"/>
                    </a:lnTo>
                    <a:lnTo>
                      <a:pt x="91440" y="0"/>
                    </a:lnTo>
                    <a:lnTo>
                      <a:pt x="127051" y="7179"/>
                    </a:lnTo>
                    <a:lnTo>
                      <a:pt x="156114" y="26765"/>
                    </a:lnTo>
                    <a:lnTo>
                      <a:pt x="175700" y="55828"/>
                    </a:lnTo>
                    <a:lnTo>
                      <a:pt x="182879" y="91439"/>
                    </a:lnTo>
                    <a:lnTo>
                      <a:pt x="175700" y="127051"/>
                    </a:lnTo>
                    <a:lnTo>
                      <a:pt x="156114" y="156114"/>
                    </a:lnTo>
                    <a:lnTo>
                      <a:pt x="127051" y="175700"/>
                    </a:lnTo>
                    <a:lnTo>
                      <a:pt x="91440" y="182879"/>
                    </a:lnTo>
                    <a:lnTo>
                      <a:pt x="55828" y="175700"/>
                    </a:lnTo>
                    <a:lnTo>
                      <a:pt x="26765" y="156114"/>
                    </a:lnTo>
                    <a:lnTo>
                      <a:pt x="7179" y="127051"/>
                    </a:lnTo>
                    <a:lnTo>
                      <a:pt x="0" y="91439"/>
                    </a:lnTo>
                    <a:close/>
                  </a:path>
                </a:pathLst>
              </a:custGeom>
              <a:ln w="25907">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4" name="object 9"/>
              <p:cNvSpPr/>
              <p:nvPr/>
            </p:nvSpPr>
            <p:spPr>
              <a:xfrm>
                <a:off x="2017013" y="1056893"/>
                <a:ext cx="182880" cy="182880"/>
              </a:xfrm>
              <a:custGeom>
                <a:avLst/>
                <a:gdLst/>
                <a:ahLst/>
                <a:cxnLst/>
                <a:rect l="l" t="t" r="r" b="b"/>
                <a:pathLst>
                  <a:path w="182880" h="182880">
                    <a:moveTo>
                      <a:pt x="91440" y="0"/>
                    </a:moveTo>
                    <a:lnTo>
                      <a:pt x="55828" y="7179"/>
                    </a:lnTo>
                    <a:lnTo>
                      <a:pt x="26765" y="26765"/>
                    </a:lnTo>
                    <a:lnTo>
                      <a:pt x="7179" y="55828"/>
                    </a:lnTo>
                    <a:lnTo>
                      <a:pt x="0" y="91439"/>
                    </a:lnTo>
                    <a:lnTo>
                      <a:pt x="7179" y="127051"/>
                    </a:lnTo>
                    <a:lnTo>
                      <a:pt x="26765" y="156114"/>
                    </a:lnTo>
                    <a:lnTo>
                      <a:pt x="55828" y="175700"/>
                    </a:lnTo>
                    <a:lnTo>
                      <a:pt x="91440" y="182879"/>
                    </a:lnTo>
                    <a:lnTo>
                      <a:pt x="127051" y="175700"/>
                    </a:lnTo>
                    <a:lnTo>
                      <a:pt x="156114" y="156114"/>
                    </a:lnTo>
                    <a:lnTo>
                      <a:pt x="175700" y="127051"/>
                    </a:lnTo>
                    <a:lnTo>
                      <a:pt x="182880" y="91439"/>
                    </a:lnTo>
                    <a:lnTo>
                      <a:pt x="175700" y="55828"/>
                    </a:lnTo>
                    <a:lnTo>
                      <a:pt x="156114" y="26765"/>
                    </a:lnTo>
                    <a:lnTo>
                      <a:pt x="127051" y="7179"/>
                    </a:lnTo>
                    <a:lnTo>
                      <a:pt x="9144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object 10"/>
              <p:cNvSpPr/>
              <p:nvPr/>
            </p:nvSpPr>
            <p:spPr>
              <a:xfrm>
                <a:off x="2017013" y="1056893"/>
                <a:ext cx="182880" cy="182880"/>
              </a:xfrm>
              <a:custGeom>
                <a:avLst/>
                <a:gdLst/>
                <a:ahLst/>
                <a:cxnLst/>
                <a:rect l="l" t="t" r="r" b="b"/>
                <a:pathLst>
                  <a:path w="182880" h="182880">
                    <a:moveTo>
                      <a:pt x="0" y="91439"/>
                    </a:moveTo>
                    <a:lnTo>
                      <a:pt x="7179" y="55828"/>
                    </a:lnTo>
                    <a:lnTo>
                      <a:pt x="26765" y="26765"/>
                    </a:lnTo>
                    <a:lnTo>
                      <a:pt x="55828" y="7179"/>
                    </a:lnTo>
                    <a:lnTo>
                      <a:pt x="91440" y="0"/>
                    </a:lnTo>
                    <a:lnTo>
                      <a:pt x="127051" y="7179"/>
                    </a:lnTo>
                    <a:lnTo>
                      <a:pt x="156114" y="26765"/>
                    </a:lnTo>
                    <a:lnTo>
                      <a:pt x="175700" y="55828"/>
                    </a:lnTo>
                    <a:lnTo>
                      <a:pt x="182880" y="91439"/>
                    </a:lnTo>
                    <a:lnTo>
                      <a:pt x="175700" y="127051"/>
                    </a:lnTo>
                    <a:lnTo>
                      <a:pt x="156114" y="156114"/>
                    </a:lnTo>
                    <a:lnTo>
                      <a:pt x="127051" y="175700"/>
                    </a:lnTo>
                    <a:lnTo>
                      <a:pt x="91440"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 name="object 11"/>
              <p:cNvSpPr/>
              <p:nvPr/>
            </p:nvSpPr>
            <p:spPr>
              <a:xfrm>
                <a:off x="4463034"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79"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 name="object 12"/>
              <p:cNvSpPr/>
              <p:nvPr/>
            </p:nvSpPr>
            <p:spPr>
              <a:xfrm>
                <a:off x="4463034"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79"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 name="object 13"/>
              <p:cNvSpPr/>
              <p:nvPr/>
            </p:nvSpPr>
            <p:spPr>
              <a:xfrm>
                <a:off x="4609337"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79"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 name="object 14"/>
              <p:cNvSpPr/>
              <p:nvPr/>
            </p:nvSpPr>
            <p:spPr>
              <a:xfrm>
                <a:off x="4609337"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79"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0" name="object 15"/>
              <p:cNvSpPr/>
              <p:nvPr/>
            </p:nvSpPr>
            <p:spPr>
              <a:xfrm>
                <a:off x="4755642" y="1056893"/>
                <a:ext cx="182880" cy="182880"/>
              </a:xfrm>
              <a:custGeom>
                <a:avLst/>
                <a:gdLst/>
                <a:ahLst/>
                <a:cxnLst/>
                <a:rect l="l" t="t" r="r" b="b"/>
                <a:pathLst>
                  <a:path w="182879" h="182880">
                    <a:moveTo>
                      <a:pt x="91440" y="0"/>
                    </a:moveTo>
                    <a:lnTo>
                      <a:pt x="55828" y="7179"/>
                    </a:lnTo>
                    <a:lnTo>
                      <a:pt x="26765" y="26765"/>
                    </a:lnTo>
                    <a:lnTo>
                      <a:pt x="7179" y="55828"/>
                    </a:lnTo>
                    <a:lnTo>
                      <a:pt x="0" y="91439"/>
                    </a:lnTo>
                    <a:lnTo>
                      <a:pt x="7179" y="127051"/>
                    </a:lnTo>
                    <a:lnTo>
                      <a:pt x="26765" y="156114"/>
                    </a:lnTo>
                    <a:lnTo>
                      <a:pt x="55828" y="175700"/>
                    </a:lnTo>
                    <a:lnTo>
                      <a:pt x="91440" y="182879"/>
                    </a:lnTo>
                    <a:lnTo>
                      <a:pt x="127051" y="175700"/>
                    </a:lnTo>
                    <a:lnTo>
                      <a:pt x="156114" y="156114"/>
                    </a:lnTo>
                    <a:lnTo>
                      <a:pt x="175700" y="127051"/>
                    </a:lnTo>
                    <a:lnTo>
                      <a:pt x="182880" y="91439"/>
                    </a:lnTo>
                    <a:lnTo>
                      <a:pt x="175700" y="55828"/>
                    </a:lnTo>
                    <a:lnTo>
                      <a:pt x="156114" y="26765"/>
                    </a:lnTo>
                    <a:lnTo>
                      <a:pt x="127051" y="7179"/>
                    </a:lnTo>
                    <a:lnTo>
                      <a:pt x="9144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1" name="object 16"/>
              <p:cNvSpPr/>
              <p:nvPr/>
            </p:nvSpPr>
            <p:spPr>
              <a:xfrm>
                <a:off x="4755642" y="1056893"/>
                <a:ext cx="182880" cy="182880"/>
              </a:xfrm>
              <a:custGeom>
                <a:avLst/>
                <a:gdLst/>
                <a:ahLst/>
                <a:cxnLst/>
                <a:rect l="l" t="t" r="r" b="b"/>
                <a:pathLst>
                  <a:path w="182879" h="182880">
                    <a:moveTo>
                      <a:pt x="0" y="91439"/>
                    </a:moveTo>
                    <a:lnTo>
                      <a:pt x="7179" y="55828"/>
                    </a:lnTo>
                    <a:lnTo>
                      <a:pt x="26765" y="26765"/>
                    </a:lnTo>
                    <a:lnTo>
                      <a:pt x="55828" y="7179"/>
                    </a:lnTo>
                    <a:lnTo>
                      <a:pt x="91440" y="0"/>
                    </a:lnTo>
                    <a:lnTo>
                      <a:pt x="127051" y="7179"/>
                    </a:lnTo>
                    <a:lnTo>
                      <a:pt x="156114" y="26765"/>
                    </a:lnTo>
                    <a:lnTo>
                      <a:pt x="175700" y="55828"/>
                    </a:lnTo>
                    <a:lnTo>
                      <a:pt x="182880" y="91439"/>
                    </a:lnTo>
                    <a:lnTo>
                      <a:pt x="175700" y="127051"/>
                    </a:lnTo>
                    <a:lnTo>
                      <a:pt x="156114" y="156114"/>
                    </a:lnTo>
                    <a:lnTo>
                      <a:pt x="127051" y="175700"/>
                    </a:lnTo>
                    <a:lnTo>
                      <a:pt x="91440"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2" name="object 17"/>
              <p:cNvSpPr/>
              <p:nvPr/>
            </p:nvSpPr>
            <p:spPr>
              <a:xfrm>
                <a:off x="4792217" y="1056893"/>
                <a:ext cx="182880" cy="182880"/>
              </a:xfrm>
              <a:custGeom>
                <a:avLst/>
                <a:gdLst/>
                <a:ahLst/>
                <a:cxnLst/>
                <a:rect l="l" t="t" r="r" b="b"/>
                <a:pathLst>
                  <a:path w="182879" h="182880">
                    <a:moveTo>
                      <a:pt x="91440" y="0"/>
                    </a:moveTo>
                    <a:lnTo>
                      <a:pt x="55828" y="7179"/>
                    </a:lnTo>
                    <a:lnTo>
                      <a:pt x="26765" y="26765"/>
                    </a:lnTo>
                    <a:lnTo>
                      <a:pt x="7179" y="55828"/>
                    </a:lnTo>
                    <a:lnTo>
                      <a:pt x="0" y="91439"/>
                    </a:lnTo>
                    <a:lnTo>
                      <a:pt x="7179" y="127051"/>
                    </a:lnTo>
                    <a:lnTo>
                      <a:pt x="26765" y="156114"/>
                    </a:lnTo>
                    <a:lnTo>
                      <a:pt x="55828" y="175700"/>
                    </a:lnTo>
                    <a:lnTo>
                      <a:pt x="91440" y="182879"/>
                    </a:lnTo>
                    <a:lnTo>
                      <a:pt x="127051" y="175700"/>
                    </a:lnTo>
                    <a:lnTo>
                      <a:pt x="156114" y="156114"/>
                    </a:lnTo>
                    <a:lnTo>
                      <a:pt x="175700" y="127051"/>
                    </a:lnTo>
                    <a:lnTo>
                      <a:pt x="182880" y="91439"/>
                    </a:lnTo>
                    <a:lnTo>
                      <a:pt x="175700" y="55828"/>
                    </a:lnTo>
                    <a:lnTo>
                      <a:pt x="156114" y="26765"/>
                    </a:lnTo>
                    <a:lnTo>
                      <a:pt x="127051" y="7179"/>
                    </a:lnTo>
                    <a:lnTo>
                      <a:pt x="9144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3" name="object 18"/>
              <p:cNvSpPr/>
              <p:nvPr/>
            </p:nvSpPr>
            <p:spPr>
              <a:xfrm>
                <a:off x="4792217" y="1056893"/>
                <a:ext cx="182880" cy="182880"/>
              </a:xfrm>
              <a:custGeom>
                <a:avLst/>
                <a:gdLst/>
                <a:ahLst/>
                <a:cxnLst/>
                <a:rect l="l" t="t" r="r" b="b"/>
                <a:pathLst>
                  <a:path w="182879" h="182880">
                    <a:moveTo>
                      <a:pt x="0" y="91439"/>
                    </a:moveTo>
                    <a:lnTo>
                      <a:pt x="7179" y="55828"/>
                    </a:lnTo>
                    <a:lnTo>
                      <a:pt x="26765" y="26765"/>
                    </a:lnTo>
                    <a:lnTo>
                      <a:pt x="55828" y="7179"/>
                    </a:lnTo>
                    <a:lnTo>
                      <a:pt x="91440" y="0"/>
                    </a:lnTo>
                    <a:lnTo>
                      <a:pt x="127051" y="7179"/>
                    </a:lnTo>
                    <a:lnTo>
                      <a:pt x="156114" y="26765"/>
                    </a:lnTo>
                    <a:lnTo>
                      <a:pt x="175700" y="55828"/>
                    </a:lnTo>
                    <a:lnTo>
                      <a:pt x="182880" y="91439"/>
                    </a:lnTo>
                    <a:lnTo>
                      <a:pt x="175700" y="127051"/>
                    </a:lnTo>
                    <a:lnTo>
                      <a:pt x="156114" y="156114"/>
                    </a:lnTo>
                    <a:lnTo>
                      <a:pt x="127051" y="175700"/>
                    </a:lnTo>
                    <a:lnTo>
                      <a:pt x="91440"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4" name="object 19"/>
              <p:cNvSpPr/>
              <p:nvPr/>
            </p:nvSpPr>
            <p:spPr>
              <a:xfrm>
                <a:off x="4938522" y="1056893"/>
                <a:ext cx="181610" cy="182880"/>
              </a:xfrm>
              <a:custGeom>
                <a:avLst/>
                <a:gdLst/>
                <a:ahLst/>
                <a:cxnLst/>
                <a:rect l="l" t="t" r="r" b="b"/>
                <a:pathLst>
                  <a:path w="181610" h="182880">
                    <a:moveTo>
                      <a:pt x="90677" y="0"/>
                    </a:moveTo>
                    <a:lnTo>
                      <a:pt x="55399" y="7179"/>
                    </a:lnTo>
                    <a:lnTo>
                      <a:pt x="26574" y="26765"/>
                    </a:lnTo>
                    <a:lnTo>
                      <a:pt x="7131" y="55828"/>
                    </a:lnTo>
                    <a:lnTo>
                      <a:pt x="0" y="91439"/>
                    </a:lnTo>
                    <a:lnTo>
                      <a:pt x="7131" y="127051"/>
                    </a:lnTo>
                    <a:lnTo>
                      <a:pt x="26574" y="156114"/>
                    </a:lnTo>
                    <a:lnTo>
                      <a:pt x="55399" y="175700"/>
                    </a:lnTo>
                    <a:lnTo>
                      <a:pt x="90677" y="182879"/>
                    </a:lnTo>
                    <a:lnTo>
                      <a:pt x="125956" y="175700"/>
                    </a:lnTo>
                    <a:lnTo>
                      <a:pt x="154781" y="156114"/>
                    </a:lnTo>
                    <a:lnTo>
                      <a:pt x="174224" y="127051"/>
                    </a:lnTo>
                    <a:lnTo>
                      <a:pt x="181355" y="91439"/>
                    </a:lnTo>
                    <a:lnTo>
                      <a:pt x="174224" y="55828"/>
                    </a:lnTo>
                    <a:lnTo>
                      <a:pt x="154781" y="26765"/>
                    </a:lnTo>
                    <a:lnTo>
                      <a:pt x="125956" y="7179"/>
                    </a:lnTo>
                    <a:lnTo>
                      <a:pt x="9067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5" name="object 20"/>
              <p:cNvSpPr/>
              <p:nvPr/>
            </p:nvSpPr>
            <p:spPr>
              <a:xfrm>
                <a:off x="4938522" y="1056893"/>
                <a:ext cx="181610" cy="182880"/>
              </a:xfrm>
              <a:custGeom>
                <a:avLst/>
                <a:gdLst/>
                <a:ahLst/>
                <a:cxnLst/>
                <a:rect l="l" t="t" r="r" b="b"/>
                <a:pathLst>
                  <a:path w="181610" h="182880">
                    <a:moveTo>
                      <a:pt x="0" y="91439"/>
                    </a:moveTo>
                    <a:lnTo>
                      <a:pt x="7131" y="55828"/>
                    </a:lnTo>
                    <a:lnTo>
                      <a:pt x="26574" y="26765"/>
                    </a:lnTo>
                    <a:lnTo>
                      <a:pt x="55399" y="7179"/>
                    </a:lnTo>
                    <a:lnTo>
                      <a:pt x="90677" y="0"/>
                    </a:lnTo>
                    <a:lnTo>
                      <a:pt x="125956" y="7179"/>
                    </a:lnTo>
                    <a:lnTo>
                      <a:pt x="154781" y="26765"/>
                    </a:lnTo>
                    <a:lnTo>
                      <a:pt x="174224" y="55828"/>
                    </a:lnTo>
                    <a:lnTo>
                      <a:pt x="181355" y="91439"/>
                    </a:lnTo>
                    <a:lnTo>
                      <a:pt x="174224" y="127051"/>
                    </a:lnTo>
                    <a:lnTo>
                      <a:pt x="154781" y="156114"/>
                    </a:lnTo>
                    <a:lnTo>
                      <a:pt x="125956" y="175700"/>
                    </a:lnTo>
                    <a:lnTo>
                      <a:pt x="90677" y="182879"/>
                    </a:lnTo>
                    <a:lnTo>
                      <a:pt x="55399" y="175700"/>
                    </a:lnTo>
                    <a:lnTo>
                      <a:pt x="26574" y="156114"/>
                    </a:lnTo>
                    <a:lnTo>
                      <a:pt x="7131"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6" name="object 21"/>
              <p:cNvSpPr/>
              <p:nvPr/>
            </p:nvSpPr>
            <p:spPr>
              <a:xfrm>
                <a:off x="5083302"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80"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7" name="object 22"/>
              <p:cNvSpPr/>
              <p:nvPr/>
            </p:nvSpPr>
            <p:spPr>
              <a:xfrm>
                <a:off x="5083302"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8" name="object 23"/>
              <p:cNvSpPr/>
              <p:nvPr/>
            </p:nvSpPr>
            <p:spPr>
              <a:xfrm>
                <a:off x="4938522" y="1056893"/>
                <a:ext cx="181610" cy="182880"/>
              </a:xfrm>
              <a:custGeom>
                <a:avLst/>
                <a:gdLst/>
                <a:ahLst/>
                <a:cxnLst/>
                <a:rect l="l" t="t" r="r" b="b"/>
                <a:pathLst>
                  <a:path w="181610" h="182880">
                    <a:moveTo>
                      <a:pt x="90677" y="0"/>
                    </a:moveTo>
                    <a:lnTo>
                      <a:pt x="55399" y="7179"/>
                    </a:lnTo>
                    <a:lnTo>
                      <a:pt x="26574" y="26765"/>
                    </a:lnTo>
                    <a:lnTo>
                      <a:pt x="7131" y="55828"/>
                    </a:lnTo>
                    <a:lnTo>
                      <a:pt x="0" y="91439"/>
                    </a:lnTo>
                    <a:lnTo>
                      <a:pt x="7131" y="127051"/>
                    </a:lnTo>
                    <a:lnTo>
                      <a:pt x="26574" y="156114"/>
                    </a:lnTo>
                    <a:lnTo>
                      <a:pt x="55399" y="175700"/>
                    </a:lnTo>
                    <a:lnTo>
                      <a:pt x="90677" y="182879"/>
                    </a:lnTo>
                    <a:lnTo>
                      <a:pt x="125956" y="175700"/>
                    </a:lnTo>
                    <a:lnTo>
                      <a:pt x="154781" y="156114"/>
                    </a:lnTo>
                    <a:lnTo>
                      <a:pt x="174224" y="127051"/>
                    </a:lnTo>
                    <a:lnTo>
                      <a:pt x="181355" y="91439"/>
                    </a:lnTo>
                    <a:lnTo>
                      <a:pt x="174224" y="55828"/>
                    </a:lnTo>
                    <a:lnTo>
                      <a:pt x="154781" y="26765"/>
                    </a:lnTo>
                    <a:lnTo>
                      <a:pt x="125956" y="7179"/>
                    </a:lnTo>
                    <a:lnTo>
                      <a:pt x="9067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9" name="object 24"/>
              <p:cNvSpPr/>
              <p:nvPr/>
            </p:nvSpPr>
            <p:spPr>
              <a:xfrm>
                <a:off x="4938522" y="1056893"/>
                <a:ext cx="181610" cy="182880"/>
              </a:xfrm>
              <a:custGeom>
                <a:avLst/>
                <a:gdLst/>
                <a:ahLst/>
                <a:cxnLst/>
                <a:rect l="l" t="t" r="r" b="b"/>
                <a:pathLst>
                  <a:path w="181610" h="182880">
                    <a:moveTo>
                      <a:pt x="0" y="91439"/>
                    </a:moveTo>
                    <a:lnTo>
                      <a:pt x="7131" y="55828"/>
                    </a:lnTo>
                    <a:lnTo>
                      <a:pt x="26574" y="26765"/>
                    </a:lnTo>
                    <a:lnTo>
                      <a:pt x="55399" y="7179"/>
                    </a:lnTo>
                    <a:lnTo>
                      <a:pt x="90677" y="0"/>
                    </a:lnTo>
                    <a:lnTo>
                      <a:pt x="125956" y="7179"/>
                    </a:lnTo>
                    <a:lnTo>
                      <a:pt x="154781" y="26765"/>
                    </a:lnTo>
                    <a:lnTo>
                      <a:pt x="174224" y="55828"/>
                    </a:lnTo>
                    <a:lnTo>
                      <a:pt x="181355" y="91439"/>
                    </a:lnTo>
                    <a:lnTo>
                      <a:pt x="174224" y="127051"/>
                    </a:lnTo>
                    <a:lnTo>
                      <a:pt x="154781" y="156114"/>
                    </a:lnTo>
                    <a:lnTo>
                      <a:pt x="125956" y="175700"/>
                    </a:lnTo>
                    <a:lnTo>
                      <a:pt x="90677" y="182879"/>
                    </a:lnTo>
                    <a:lnTo>
                      <a:pt x="55399" y="175700"/>
                    </a:lnTo>
                    <a:lnTo>
                      <a:pt x="26574" y="156114"/>
                    </a:lnTo>
                    <a:lnTo>
                      <a:pt x="7131"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0" name="object 25"/>
              <p:cNvSpPr/>
              <p:nvPr/>
            </p:nvSpPr>
            <p:spPr>
              <a:xfrm>
                <a:off x="4975098" y="1056893"/>
                <a:ext cx="181610" cy="182880"/>
              </a:xfrm>
              <a:custGeom>
                <a:avLst/>
                <a:gdLst/>
                <a:ahLst/>
                <a:cxnLst/>
                <a:rect l="l" t="t" r="r" b="b"/>
                <a:pathLst>
                  <a:path w="181610" h="182880">
                    <a:moveTo>
                      <a:pt x="90677" y="0"/>
                    </a:moveTo>
                    <a:lnTo>
                      <a:pt x="55399" y="7179"/>
                    </a:lnTo>
                    <a:lnTo>
                      <a:pt x="26574" y="26765"/>
                    </a:lnTo>
                    <a:lnTo>
                      <a:pt x="7131" y="55828"/>
                    </a:lnTo>
                    <a:lnTo>
                      <a:pt x="0" y="91439"/>
                    </a:lnTo>
                    <a:lnTo>
                      <a:pt x="7131" y="127051"/>
                    </a:lnTo>
                    <a:lnTo>
                      <a:pt x="26574" y="156114"/>
                    </a:lnTo>
                    <a:lnTo>
                      <a:pt x="55399" y="175700"/>
                    </a:lnTo>
                    <a:lnTo>
                      <a:pt x="90677" y="182879"/>
                    </a:lnTo>
                    <a:lnTo>
                      <a:pt x="125956" y="175700"/>
                    </a:lnTo>
                    <a:lnTo>
                      <a:pt x="154781" y="156114"/>
                    </a:lnTo>
                    <a:lnTo>
                      <a:pt x="174224" y="127051"/>
                    </a:lnTo>
                    <a:lnTo>
                      <a:pt x="181355" y="91439"/>
                    </a:lnTo>
                    <a:lnTo>
                      <a:pt x="174224" y="55828"/>
                    </a:lnTo>
                    <a:lnTo>
                      <a:pt x="154781" y="26765"/>
                    </a:lnTo>
                    <a:lnTo>
                      <a:pt x="125956" y="7179"/>
                    </a:lnTo>
                    <a:lnTo>
                      <a:pt x="9067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 name="object 26"/>
              <p:cNvSpPr/>
              <p:nvPr/>
            </p:nvSpPr>
            <p:spPr>
              <a:xfrm>
                <a:off x="4975098" y="1056893"/>
                <a:ext cx="181610" cy="182880"/>
              </a:xfrm>
              <a:custGeom>
                <a:avLst/>
                <a:gdLst/>
                <a:ahLst/>
                <a:cxnLst/>
                <a:rect l="l" t="t" r="r" b="b"/>
                <a:pathLst>
                  <a:path w="181610" h="182880">
                    <a:moveTo>
                      <a:pt x="0" y="91439"/>
                    </a:moveTo>
                    <a:lnTo>
                      <a:pt x="7131" y="55828"/>
                    </a:lnTo>
                    <a:lnTo>
                      <a:pt x="26574" y="26765"/>
                    </a:lnTo>
                    <a:lnTo>
                      <a:pt x="55399" y="7179"/>
                    </a:lnTo>
                    <a:lnTo>
                      <a:pt x="90677" y="0"/>
                    </a:lnTo>
                    <a:lnTo>
                      <a:pt x="125956" y="7179"/>
                    </a:lnTo>
                    <a:lnTo>
                      <a:pt x="154781" y="26765"/>
                    </a:lnTo>
                    <a:lnTo>
                      <a:pt x="174224" y="55828"/>
                    </a:lnTo>
                    <a:lnTo>
                      <a:pt x="181355" y="91439"/>
                    </a:lnTo>
                    <a:lnTo>
                      <a:pt x="174224" y="127051"/>
                    </a:lnTo>
                    <a:lnTo>
                      <a:pt x="154781" y="156114"/>
                    </a:lnTo>
                    <a:lnTo>
                      <a:pt x="125956" y="175700"/>
                    </a:lnTo>
                    <a:lnTo>
                      <a:pt x="90677" y="182879"/>
                    </a:lnTo>
                    <a:lnTo>
                      <a:pt x="55399" y="175700"/>
                    </a:lnTo>
                    <a:lnTo>
                      <a:pt x="26574" y="156114"/>
                    </a:lnTo>
                    <a:lnTo>
                      <a:pt x="7131"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 name="object 27"/>
              <p:cNvSpPr/>
              <p:nvPr/>
            </p:nvSpPr>
            <p:spPr>
              <a:xfrm>
                <a:off x="5119878"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80"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3" name="object 28"/>
              <p:cNvSpPr/>
              <p:nvPr/>
            </p:nvSpPr>
            <p:spPr>
              <a:xfrm>
                <a:off x="5119878"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4" name="object 29"/>
              <p:cNvSpPr/>
              <p:nvPr/>
            </p:nvSpPr>
            <p:spPr>
              <a:xfrm>
                <a:off x="5266181"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79"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5" name="object 30"/>
              <p:cNvSpPr/>
              <p:nvPr/>
            </p:nvSpPr>
            <p:spPr>
              <a:xfrm>
                <a:off x="5266181"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79"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6" name="object 31"/>
              <p:cNvSpPr/>
              <p:nvPr/>
            </p:nvSpPr>
            <p:spPr>
              <a:xfrm>
                <a:off x="1943861" y="1056893"/>
                <a:ext cx="182880" cy="182880"/>
              </a:xfrm>
              <a:custGeom>
                <a:avLst/>
                <a:gdLst/>
                <a:ahLst/>
                <a:cxnLst/>
                <a:rect l="l" t="t" r="r" b="b"/>
                <a:pathLst>
                  <a:path w="182880"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80"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7" name="object 32"/>
              <p:cNvSpPr/>
              <p:nvPr/>
            </p:nvSpPr>
            <p:spPr>
              <a:xfrm>
                <a:off x="1943861" y="1056893"/>
                <a:ext cx="182880" cy="182880"/>
              </a:xfrm>
              <a:custGeom>
                <a:avLst/>
                <a:gdLst/>
                <a:ahLst/>
                <a:cxnLst/>
                <a:rect l="l" t="t" r="r" b="b"/>
                <a:pathLst>
                  <a:path w="182880"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8" name="object 33"/>
              <p:cNvSpPr/>
              <p:nvPr/>
            </p:nvSpPr>
            <p:spPr>
              <a:xfrm>
                <a:off x="1980438" y="1056893"/>
                <a:ext cx="182880" cy="182880"/>
              </a:xfrm>
              <a:custGeom>
                <a:avLst/>
                <a:gdLst/>
                <a:ahLst/>
                <a:cxnLst/>
                <a:rect l="l" t="t" r="r" b="b"/>
                <a:pathLst>
                  <a:path w="182880"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80"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9" name="object 34"/>
              <p:cNvSpPr/>
              <p:nvPr/>
            </p:nvSpPr>
            <p:spPr>
              <a:xfrm>
                <a:off x="1980438" y="1056893"/>
                <a:ext cx="182880" cy="182880"/>
              </a:xfrm>
              <a:custGeom>
                <a:avLst/>
                <a:gdLst/>
                <a:ahLst/>
                <a:cxnLst/>
                <a:rect l="l" t="t" r="r" b="b"/>
                <a:pathLst>
                  <a:path w="182880"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0" name="object 35"/>
              <p:cNvSpPr/>
              <p:nvPr/>
            </p:nvSpPr>
            <p:spPr>
              <a:xfrm>
                <a:off x="2126741" y="1056893"/>
                <a:ext cx="182880" cy="182880"/>
              </a:xfrm>
              <a:custGeom>
                <a:avLst/>
                <a:gdLst/>
                <a:ahLst/>
                <a:cxnLst/>
                <a:rect l="l" t="t" r="r" b="b"/>
                <a:pathLst>
                  <a:path w="182880"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80"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1" name="object 36"/>
              <p:cNvSpPr/>
              <p:nvPr/>
            </p:nvSpPr>
            <p:spPr>
              <a:xfrm>
                <a:off x="2126741" y="1056893"/>
                <a:ext cx="182880" cy="182880"/>
              </a:xfrm>
              <a:custGeom>
                <a:avLst/>
                <a:gdLst/>
                <a:ahLst/>
                <a:cxnLst/>
                <a:rect l="l" t="t" r="r" b="b"/>
                <a:pathLst>
                  <a:path w="182880"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2" name="object 37"/>
              <p:cNvSpPr/>
              <p:nvPr/>
            </p:nvSpPr>
            <p:spPr>
              <a:xfrm>
                <a:off x="6215634"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79"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 name="object 38"/>
              <p:cNvSpPr/>
              <p:nvPr/>
            </p:nvSpPr>
            <p:spPr>
              <a:xfrm>
                <a:off x="6215634"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79"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 name="object 39"/>
              <p:cNvSpPr/>
              <p:nvPr/>
            </p:nvSpPr>
            <p:spPr>
              <a:xfrm>
                <a:off x="6252210"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79"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 name="object 40"/>
              <p:cNvSpPr/>
              <p:nvPr/>
            </p:nvSpPr>
            <p:spPr>
              <a:xfrm>
                <a:off x="6252210"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79"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6" name="object 41"/>
              <p:cNvSpPr/>
              <p:nvPr/>
            </p:nvSpPr>
            <p:spPr>
              <a:xfrm>
                <a:off x="6398513"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80"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7" name="object 42"/>
              <p:cNvSpPr/>
              <p:nvPr/>
            </p:nvSpPr>
            <p:spPr>
              <a:xfrm>
                <a:off x="6398513"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8" name="object 43"/>
              <p:cNvSpPr/>
              <p:nvPr/>
            </p:nvSpPr>
            <p:spPr>
              <a:xfrm>
                <a:off x="6471666"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80"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9" name="object 44"/>
              <p:cNvSpPr/>
              <p:nvPr/>
            </p:nvSpPr>
            <p:spPr>
              <a:xfrm>
                <a:off x="6471666"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0" name="object 45"/>
              <p:cNvSpPr/>
              <p:nvPr/>
            </p:nvSpPr>
            <p:spPr>
              <a:xfrm>
                <a:off x="6508242"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79"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1" name="object 46"/>
              <p:cNvSpPr/>
              <p:nvPr/>
            </p:nvSpPr>
            <p:spPr>
              <a:xfrm>
                <a:off x="6508242"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79"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2" name="object 47"/>
              <p:cNvSpPr/>
              <p:nvPr/>
            </p:nvSpPr>
            <p:spPr>
              <a:xfrm>
                <a:off x="6654546" y="1056893"/>
                <a:ext cx="181610" cy="182880"/>
              </a:xfrm>
              <a:custGeom>
                <a:avLst/>
                <a:gdLst/>
                <a:ahLst/>
                <a:cxnLst/>
                <a:rect l="l" t="t" r="r" b="b"/>
                <a:pathLst>
                  <a:path w="181609" h="182880">
                    <a:moveTo>
                      <a:pt x="90677" y="0"/>
                    </a:moveTo>
                    <a:lnTo>
                      <a:pt x="55399" y="7179"/>
                    </a:lnTo>
                    <a:lnTo>
                      <a:pt x="26574" y="26765"/>
                    </a:lnTo>
                    <a:lnTo>
                      <a:pt x="7131" y="55828"/>
                    </a:lnTo>
                    <a:lnTo>
                      <a:pt x="0" y="91439"/>
                    </a:lnTo>
                    <a:lnTo>
                      <a:pt x="7131" y="127051"/>
                    </a:lnTo>
                    <a:lnTo>
                      <a:pt x="26574" y="156114"/>
                    </a:lnTo>
                    <a:lnTo>
                      <a:pt x="55399" y="175700"/>
                    </a:lnTo>
                    <a:lnTo>
                      <a:pt x="90677" y="182879"/>
                    </a:lnTo>
                    <a:lnTo>
                      <a:pt x="125956" y="175700"/>
                    </a:lnTo>
                    <a:lnTo>
                      <a:pt x="154781" y="156114"/>
                    </a:lnTo>
                    <a:lnTo>
                      <a:pt x="174224" y="127051"/>
                    </a:lnTo>
                    <a:lnTo>
                      <a:pt x="181355" y="91439"/>
                    </a:lnTo>
                    <a:lnTo>
                      <a:pt x="174224" y="55828"/>
                    </a:lnTo>
                    <a:lnTo>
                      <a:pt x="154781" y="26765"/>
                    </a:lnTo>
                    <a:lnTo>
                      <a:pt x="125956" y="7179"/>
                    </a:lnTo>
                    <a:lnTo>
                      <a:pt x="9067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3" name="object 48"/>
              <p:cNvSpPr/>
              <p:nvPr/>
            </p:nvSpPr>
            <p:spPr>
              <a:xfrm>
                <a:off x="6654546" y="1056893"/>
                <a:ext cx="181610" cy="182880"/>
              </a:xfrm>
              <a:custGeom>
                <a:avLst/>
                <a:gdLst/>
                <a:ahLst/>
                <a:cxnLst/>
                <a:rect l="l" t="t" r="r" b="b"/>
                <a:pathLst>
                  <a:path w="181609" h="182880">
                    <a:moveTo>
                      <a:pt x="0" y="91439"/>
                    </a:moveTo>
                    <a:lnTo>
                      <a:pt x="7131" y="55828"/>
                    </a:lnTo>
                    <a:lnTo>
                      <a:pt x="26574" y="26765"/>
                    </a:lnTo>
                    <a:lnTo>
                      <a:pt x="55399" y="7179"/>
                    </a:lnTo>
                    <a:lnTo>
                      <a:pt x="90677" y="0"/>
                    </a:lnTo>
                    <a:lnTo>
                      <a:pt x="125956" y="7179"/>
                    </a:lnTo>
                    <a:lnTo>
                      <a:pt x="154781" y="26765"/>
                    </a:lnTo>
                    <a:lnTo>
                      <a:pt x="174224" y="55828"/>
                    </a:lnTo>
                    <a:lnTo>
                      <a:pt x="181355" y="91439"/>
                    </a:lnTo>
                    <a:lnTo>
                      <a:pt x="174224" y="127051"/>
                    </a:lnTo>
                    <a:lnTo>
                      <a:pt x="154781" y="156114"/>
                    </a:lnTo>
                    <a:lnTo>
                      <a:pt x="125956" y="175700"/>
                    </a:lnTo>
                    <a:lnTo>
                      <a:pt x="90677" y="182879"/>
                    </a:lnTo>
                    <a:lnTo>
                      <a:pt x="55399" y="175700"/>
                    </a:lnTo>
                    <a:lnTo>
                      <a:pt x="26574" y="156114"/>
                    </a:lnTo>
                    <a:lnTo>
                      <a:pt x="7131"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4" name="object 49"/>
              <p:cNvSpPr/>
              <p:nvPr/>
            </p:nvSpPr>
            <p:spPr>
              <a:xfrm>
                <a:off x="5083302"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80"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5" name="object 50"/>
              <p:cNvSpPr/>
              <p:nvPr/>
            </p:nvSpPr>
            <p:spPr>
              <a:xfrm>
                <a:off x="5083302"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6" name="object 51"/>
              <p:cNvSpPr/>
              <p:nvPr/>
            </p:nvSpPr>
            <p:spPr>
              <a:xfrm>
                <a:off x="5119878"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80"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7" name="object 52"/>
              <p:cNvSpPr/>
              <p:nvPr/>
            </p:nvSpPr>
            <p:spPr>
              <a:xfrm>
                <a:off x="5119878"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8" name="object 53"/>
              <p:cNvSpPr/>
              <p:nvPr/>
            </p:nvSpPr>
            <p:spPr>
              <a:xfrm>
                <a:off x="5266181"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79"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9" name="object 54"/>
              <p:cNvSpPr/>
              <p:nvPr/>
            </p:nvSpPr>
            <p:spPr>
              <a:xfrm>
                <a:off x="5266181"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79"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0" name="object 55"/>
              <p:cNvSpPr/>
              <p:nvPr/>
            </p:nvSpPr>
            <p:spPr>
              <a:xfrm>
                <a:off x="5339334"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79"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1" name="object 56"/>
              <p:cNvSpPr/>
              <p:nvPr/>
            </p:nvSpPr>
            <p:spPr>
              <a:xfrm>
                <a:off x="5339334"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79"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2" name="object 57"/>
              <p:cNvSpPr/>
              <p:nvPr/>
            </p:nvSpPr>
            <p:spPr>
              <a:xfrm>
                <a:off x="5375910"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79"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3" name="object 58"/>
              <p:cNvSpPr/>
              <p:nvPr/>
            </p:nvSpPr>
            <p:spPr>
              <a:xfrm>
                <a:off x="5375910"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79"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4" name="object 59"/>
              <p:cNvSpPr/>
              <p:nvPr/>
            </p:nvSpPr>
            <p:spPr>
              <a:xfrm>
                <a:off x="5522213"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80"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5" name="object 60"/>
              <p:cNvSpPr/>
              <p:nvPr/>
            </p:nvSpPr>
            <p:spPr>
              <a:xfrm>
                <a:off x="5522213"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6" name="object 61"/>
              <p:cNvSpPr/>
              <p:nvPr/>
            </p:nvSpPr>
            <p:spPr>
              <a:xfrm>
                <a:off x="5801867" y="1043939"/>
                <a:ext cx="207263" cy="20878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7" name="object 62"/>
              <p:cNvSpPr/>
              <p:nvPr/>
            </p:nvSpPr>
            <p:spPr>
              <a:xfrm>
                <a:off x="6764273" y="1056893"/>
                <a:ext cx="181610" cy="182880"/>
              </a:xfrm>
              <a:custGeom>
                <a:avLst/>
                <a:gdLst/>
                <a:ahLst/>
                <a:cxnLst/>
                <a:rect l="l" t="t" r="r" b="b"/>
                <a:pathLst>
                  <a:path w="181609" h="182880">
                    <a:moveTo>
                      <a:pt x="90677" y="0"/>
                    </a:moveTo>
                    <a:lnTo>
                      <a:pt x="55399" y="7179"/>
                    </a:lnTo>
                    <a:lnTo>
                      <a:pt x="26574" y="26765"/>
                    </a:lnTo>
                    <a:lnTo>
                      <a:pt x="7131" y="55828"/>
                    </a:lnTo>
                    <a:lnTo>
                      <a:pt x="0" y="91439"/>
                    </a:lnTo>
                    <a:lnTo>
                      <a:pt x="7131" y="127051"/>
                    </a:lnTo>
                    <a:lnTo>
                      <a:pt x="26574" y="156114"/>
                    </a:lnTo>
                    <a:lnTo>
                      <a:pt x="55399" y="175700"/>
                    </a:lnTo>
                    <a:lnTo>
                      <a:pt x="90677" y="182879"/>
                    </a:lnTo>
                    <a:lnTo>
                      <a:pt x="125956" y="175700"/>
                    </a:lnTo>
                    <a:lnTo>
                      <a:pt x="154781" y="156114"/>
                    </a:lnTo>
                    <a:lnTo>
                      <a:pt x="174224" y="127051"/>
                    </a:lnTo>
                    <a:lnTo>
                      <a:pt x="181355" y="91439"/>
                    </a:lnTo>
                    <a:lnTo>
                      <a:pt x="174224" y="55828"/>
                    </a:lnTo>
                    <a:lnTo>
                      <a:pt x="154781" y="26765"/>
                    </a:lnTo>
                    <a:lnTo>
                      <a:pt x="125956" y="7179"/>
                    </a:lnTo>
                    <a:lnTo>
                      <a:pt x="9067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8" name="object 63"/>
              <p:cNvSpPr/>
              <p:nvPr/>
            </p:nvSpPr>
            <p:spPr>
              <a:xfrm>
                <a:off x="6764273" y="1056893"/>
                <a:ext cx="181610" cy="182880"/>
              </a:xfrm>
              <a:custGeom>
                <a:avLst/>
                <a:gdLst/>
                <a:ahLst/>
                <a:cxnLst/>
                <a:rect l="l" t="t" r="r" b="b"/>
                <a:pathLst>
                  <a:path w="181609" h="182880">
                    <a:moveTo>
                      <a:pt x="0" y="91439"/>
                    </a:moveTo>
                    <a:lnTo>
                      <a:pt x="7131" y="55828"/>
                    </a:lnTo>
                    <a:lnTo>
                      <a:pt x="26574" y="26765"/>
                    </a:lnTo>
                    <a:lnTo>
                      <a:pt x="55399" y="7179"/>
                    </a:lnTo>
                    <a:lnTo>
                      <a:pt x="90677" y="0"/>
                    </a:lnTo>
                    <a:lnTo>
                      <a:pt x="125956" y="7179"/>
                    </a:lnTo>
                    <a:lnTo>
                      <a:pt x="154781" y="26765"/>
                    </a:lnTo>
                    <a:lnTo>
                      <a:pt x="174224" y="55828"/>
                    </a:lnTo>
                    <a:lnTo>
                      <a:pt x="181355" y="91439"/>
                    </a:lnTo>
                    <a:lnTo>
                      <a:pt x="174224" y="127051"/>
                    </a:lnTo>
                    <a:lnTo>
                      <a:pt x="154781" y="156114"/>
                    </a:lnTo>
                    <a:lnTo>
                      <a:pt x="125956" y="175700"/>
                    </a:lnTo>
                    <a:lnTo>
                      <a:pt x="90677" y="182879"/>
                    </a:lnTo>
                    <a:lnTo>
                      <a:pt x="55399" y="175700"/>
                    </a:lnTo>
                    <a:lnTo>
                      <a:pt x="26574" y="156114"/>
                    </a:lnTo>
                    <a:lnTo>
                      <a:pt x="7131"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9" name="object 64"/>
              <p:cNvSpPr/>
              <p:nvPr/>
            </p:nvSpPr>
            <p:spPr>
              <a:xfrm>
                <a:off x="6799325" y="1056893"/>
                <a:ext cx="182880" cy="182880"/>
              </a:xfrm>
              <a:custGeom>
                <a:avLst/>
                <a:gdLst/>
                <a:ahLst/>
                <a:cxnLst/>
                <a:rect l="l" t="t" r="r" b="b"/>
                <a:pathLst>
                  <a:path w="182879" h="182880">
                    <a:moveTo>
                      <a:pt x="91440" y="0"/>
                    </a:moveTo>
                    <a:lnTo>
                      <a:pt x="55828" y="7179"/>
                    </a:lnTo>
                    <a:lnTo>
                      <a:pt x="26765" y="26765"/>
                    </a:lnTo>
                    <a:lnTo>
                      <a:pt x="7179" y="55828"/>
                    </a:lnTo>
                    <a:lnTo>
                      <a:pt x="0" y="91439"/>
                    </a:lnTo>
                    <a:lnTo>
                      <a:pt x="7179" y="127051"/>
                    </a:lnTo>
                    <a:lnTo>
                      <a:pt x="26765" y="156114"/>
                    </a:lnTo>
                    <a:lnTo>
                      <a:pt x="55828" y="175700"/>
                    </a:lnTo>
                    <a:lnTo>
                      <a:pt x="91440" y="182879"/>
                    </a:lnTo>
                    <a:lnTo>
                      <a:pt x="127051" y="175700"/>
                    </a:lnTo>
                    <a:lnTo>
                      <a:pt x="156114" y="156114"/>
                    </a:lnTo>
                    <a:lnTo>
                      <a:pt x="175700" y="127051"/>
                    </a:lnTo>
                    <a:lnTo>
                      <a:pt x="182879" y="91439"/>
                    </a:lnTo>
                    <a:lnTo>
                      <a:pt x="175700" y="55828"/>
                    </a:lnTo>
                    <a:lnTo>
                      <a:pt x="156114" y="26765"/>
                    </a:lnTo>
                    <a:lnTo>
                      <a:pt x="127051" y="7179"/>
                    </a:lnTo>
                    <a:lnTo>
                      <a:pt x="9144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0" name="object 65"/>
              <p:cNvSpPr/>
              <p:nvPr/>
            </p:nvSpPr>
            <p:spPr>
              <a:xfrm>
                <a:off x="6799325" y="1056893"/>
                <a:ext cx="182880" cy="182880"/>
              </a:xfrm>
              <a:custGeom>
                <a:avLst/>
                <a:gdLst/>
                <a:ahLst/>
                <a:cxnLst/>
                <a:rect l="l" t="t" r="r" b="b"/>
                <a:pathLst>
                  <a:path w="182879" h="182880">
                    <a:moveTo>
                      <a:pt x="0" y="91439"/>
                    </a:moveTo>
                    <a:lnTo>
                      <a:pt x="7179" y="55828"/>
                    </a:lnTo>
                    <a:lnTo>
                      <a:pt x="26765" y="26765"/>
                    </a:lnTo>
                    <a:lnTo>
                      <a:pt x="55828" y="7179"/>
                    </a:lnTo>
                    <a:lnTo>
                      <a:pt x="91440" y="0"/>
                    </a:lnTo>
                    <a:lnTo>
                      <a:pt x="127051" y="7179"/>
                    </a:lnTo>
                    <a:lnTo>
                      <a:pt x="156114" y="26765"/>
                    </a:lnTo>
                    <a:lnTo>
                      <a:pt x="175700" y="55828"/>
                    </a:lnTo>
                    <a:lnTo>
                      <a:pt x="182879" y="91439"/>
                    </a:lnTo>
                    <a:lnTo>
                      <a:pt x="175700" y="127051"/>
                    </a:lnTo>
                    <a:lnTo>
                      <a:pt x="156114" y="156114"/>
                    </a:lnTo>
                    <a:lnTo>
                      <a:pt x="127051" y="175700"/>
                    </a:lnTo>
                    <a:lnTo>
                      <a:pt x="91440"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1" name="object 66"/>
              <p:cNvSpPr/>
              <p:nvPr/>
            </p:nvSpPr>
            <p:spPr>
              <a:xfrm>
                <a:off x="6945629" y="1056893"/>
                <a:ext cx="182880" cy="182880"/>
              </a:xfrm>
              <a:custGeom>
                <a:avLst/>
                <a:gdLst/>
                <a:ahLst/>
                <a:cxnLst/>
                <a:rect l="l" t="t" r="r" b="b"/>
                <a:pathLst>
                  <a:path w="182879" h="182880">
                    <a:moveTo>
                      <a:pt x="91440" y="0"/>
                    </a:moveTo>
                    <a:lnTo>
                      <a:pt x="55828" y="7179"/>
                    </a:lnTo>
                    <a:lnTo>
                      <a:pt x="26765" y="26765"/>
                    </a:lnTo>
                    <a:lnTo>
                      <a:pt x="7179" y="55828"/>
                    </a:lnTo>
                    <a:lnTo>
                      <a:pt x="0" y="91439"/>
                    </a:lnTo>
                    <a:lnTo>
                      <a:pt x="7179" y="127051"/>
                    </a:lnTo>
                    <a:lnTo>
                      <a:pt x="26765" y="156114"/>
                    </a:lnTo>
                    <a:lnTo>
                      <a:pt x="55828" y="175700"/>
                    </a:lnTo>
                    <a:lnTo>
                      <a:pt x="91440" y="182879"/>
                    </a:lnTo>
                    <a:lnTo>
                      <a:pt x="127051" y="175700"/>
                    </a:lnTo>
                    <a:lnTo>
                      <a:pt x="156114" y="156114"/>
                    </a:lnTo>
                    <a:lnTo>
                      <a:pt x="175700" y="127051"/>
                    </a:lnTo>
                    <a:lnTo>
                      <a:pt x="182879" y="91439"/>
                    </a:lnTo>
                    <a:lnTo>
                      <a:pt x="175700" y="55828"/>
                    </a:lnTo>
                    <a:lnTo>
                      <a:pt x="156114" y="26765"/>
                    </a:lnTo>
                    <a:lnTo>
                      <a:pt x="127051" y="7179"/>
                    </a:lnTo>
                    <a:lnTo>
                      <a:pt x="9144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2" name="object 67"/>
              <p:cNvSpPr/>
              <p:nvPr/>
            </p:nvSpPr>
            <p:spPr>
              <a:xfrm>
                <a:off x="6945629" y="1056893"/>
                <a:ext cx="182880" cy="182880"/>
              </a:xfrm>
              <a:custGeom>
                <a:avLst/>
                <a:gdLst/>
                <a:ahLst/>
                <a:cxnLst/>
                <a:rect l="l" t="t" r="r" b="b"/>
                <a:pathLst>
                  <a:path w="182879" h="182880">
                    <a:moveTo>
                      <a:pt x="0" y="91439"/>
                    </a:moveTo>
                    <a:lnTo>
                      <a:pt x="7179" y="55828"/>
                    </a:lnTo>
                    <a:lnTo>
                      <a:pt x="26765" y="26765"/>
                    </a:lnTo>
                    <a:lnTo>
                      <a:pt x="55828" y="7179"/>
                    </a:lnTo>
                    <a:lnTo>
                      <a:pt x="91440" y="0"/>
                    </a:lnTo>
                    <a:lnTo>
                      <a:pt x="127051" y="7179"/>
                    </a:lnTo>
                    <a:lnTo>
                      <a:pt x="156114" y="26765"/>
                    </a:lnTo>
                    <a:lnTo>
                      <a:pt x="175700" y="55828"/>
                    </a:lnTo>
                    <a:lnTo>
                      <a:pt x="182879" y="91439"/>
                    </a:lnTo>
                    <a:lnTo>
                      <a:pt x="175700" y="127051"/>
                    </a:lnTo>
                    <a:lnTo>
                      <a:pt x="156114" y="156114"/>
                    </a:lnTo>
                    <a:lnTo>
                      <a:pt x="127051" y="175700"/>
                    </a:lnTo>
                    <a:lnTo>
                      <a:pt x="91440"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3" name="object 68"/>
              <p:cNvSpPr/>
              <p:nvPr/>
            </p:nvSpPr>
            <p:spPr>
              <a:xfrm>
                <a:off x="6982205" y="1056893"/>
                <a:ext cx="182880" cy="182880"/>
              </a:xfrm>
              <a:custGeom>
                <a:avLst/>
                <a:gdLst/>
                <a:ahLst/>
                <a:cxnLst/>
                <a:rect l="l" t="t" r="r" b="b"/>
                <a:pathLst>
                  <a:path w="182879" h="182880">
                    <a:moveTo>
                      <a:pt x="91440" y="0"/>
                    </a:moveTo>
                    <a:lnTo>
                      <a:pt x="55828" y="7179"/>
                    </a:lnTo>
                    <a:lnTo>
                      <a:pt x="26765" y="26765"/>
                    </a:lnTo>
                    <a:lnTo>
                      <a:pt x="7179" y="55828"/>
                    </a:lnTo>
                    <a:lnTo>
                      <a:pt x="0" y="91439"/>
                    </a:lnTo>
                    <a:lnTo>
                      <a:pt x="7179" y="127051"/>
                    </a:lnTo>
                    <a:lnTo>
                      <a:pt x="26765" y="156114"/>
                    </a:lnTo>
                    <a:lnTo>
                      <a:pt x="55828" y="175700"/>
                    </a:lnTo>
                    <a:lnTo>
                      <a:pt x="91440" y="182879"/>
                    </a:lnTo>
                    <a:lnTo>
                      <a:pt x="127051" y="175700"/>
                    </a:lnTo>
                    <a:lnTo>
                      <a:pt x="156114" y="156114"/>
                    </a:lnTo>
                    <a:lnTo>
                      <a:pt x="175700" y="127051"/>
                    </a:lnTo>
                    <a:lnTo>
                      <a:pt x="182879" y="91439"/>
                    </a:lnTo>
                    <a:lnTo>
                      <a:pt x="175700" y="55828"/>
                    </a:lnTo>
                    <a:lnTo>
                      <a:pt x="156114" y="26765"/>
                    </a:lnTo>
                    <a:lnTo>
                      <a:pt x="127051" y="7179"/>
                    </a:lnTo>
                    <a:lnTo>
                      <a:pt x="9144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4" name="object 69"/>
              <p:cNvSpPr/>
              <p:nvPr/>
            </p:nvSpPr>
            <p:spPr>
              <a:xfrm>
                <a:off x="6982205" y="1056893"/>
                <a:ext cx="182880" cy="182880"/>
              </a:xfrm>
              <a:custGeom>
                <a:avLst/>
                <a:gdLst/>
                <a:ahLst/>
                <a:cxnLst/>
                <a:rect l="l" t="t" r="r" b="b"/>
                <a:pathLst>
                  <a:path w="182879" h="182880">
                    <a:moveTo>
                      <a:pt x="0" y="91439"/>
                    </a:moveTo>
                    <a:lnTo>
                      <a:pt x="7179" y="55828"/>
                    </a:lnTo>
                    <a:lnTo>
                      <a:pt x="26765" y="26765"/>
                    </a:lnTo>
                    <a:lnTo>
                      <a:pt x="55828" y="7179"/>
                    </a:lnTo>
                    <a:lnTo>
                      <a:pt x="91440" y="0"/>
                    </a:lnTo>
                    <a:lnTo>
                      <a:pt x="127051" y="7179"/>
                    </a:lnTo>
                    <a:lnTo>
                      <a:pt x="156114" y="26765"/>
                    </a:lnTo>
                    <a:lnTo>
                      <a:pt x="175700" y="55828"/>
                    </a:lnTo>
                    <a:lnTo>
                      <a:pt x="182879" y="91439"/>
                    </a:lnTo>
                    <a:lnTo>
                      <a:pt x="175700" y="127051"/>
                    </a:lnTo>
                    <a:lnTo>
                      <a:pt x="156114" y="156114"/>
                    </a:lnTo>
                    <a:lnTo>
                      <a:pt x="127051" y="175700"/>
                    </a:lnTo>
                    <a:lnTo>
                      <a:pt x="91440"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5" name="object 70"/>
              <p:cNvSpPr/>
              <p:nvPr/>
            </p:nvSpPr>
            <p:spPr>
              <a:xfrm>
                <a:off x="7018781" y="1056893"/>
                <a:ext cx="182880" cy="182880"/>
              </a:xfrm>
              <a:custGeom>
                <a:avLst/>
                <a:gdLst/>
                <a:ahLst/>
                <a:cxnLst/>
                <a:rect l="l" t="t" r="r" b="b"/>
                <a:pathLst>
                  <a:path w="182879" h="182880">
                    <a:moveTo>
                      <a:pt x="91440" y="0"/>
                    </a:moveTo>
                    <a:lnTo>
                      <a:pt x="55828" y="7179"/>
                    </a:lnTo>
                    <a:lnTo>
                      <a:pt x="26765" y="26765"/>
                    </a:lnTo>
                    <a:lnTo>
                      <a:pt x="7179" y="55828"/>
                    </a:lnTo>
                    <a:lnTo>
                      <a:pt x="0" y="91439"/>
                    </a:lnTo>
                    <a:lnTo>
                      <a:pt x="7179" y="127051"/>
                    </a:lnTo>
                    <a:lnTo>
                      <a:pt x="26765" y="156114"/>
                    </a:lnTo>
                    <a:lnTo>
                      <a:pt x="55828" y="175700"/>
                    </a:lnTo>
                    <a:lnTo>
                      <a:pt x="91440" y="182879"/>
                    </a:lnTo>
                    <a:lnTo>
                      <a:pt x="127051" y="175700"/>
                    </a:lnTo>
                    <a:lnTo>
                      <a:pt x="156114" y="156114"/>
                    </a:lnTo>
                    <a:lnTo>
                      <a:pt x="175700" y="127051"/>
                    </a:lnTo>
                    <a:lnTo>
                      <a:pt x="182879" y="91439"/>
                    </a:lnTo>
                    <a:lnTo>
                      <a:pt x="175700" y="55828"/>
                    </a:lnTo>
                    <a:lnTo>
                      <a:pt x="156114" y="26765"/>
                    </a:lnTo>
                    <a:lnTo>
                      <a:pt x="127051" y="7179"/>
                    </a:lnTo>
                    <a:lnTo>
                      <a:pt x="9144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6" name="object 71"/>
              <p:cNvSpPr/>
              <p:nvPr/>
            </p:nvSpPr>
            <p:spPr>
              <a:xfrm>
                <a:off x="7018781" y="1056893"/>
                <a:ext cx="182880" cy="182880"/>
              </a:xfrm>
              <a:custGeom>
                <a:avLst/>
                <a:gdLst/>
                <a:ahLst/>
                <a:cxnLst/>
                <a:rect l="l" t="t" r="r" b="b"/>
                <a:pathLst>
                  <a:path w="182879" h="182880">
                    <a:moveTo>
                      <a:pt x="0" y="91439"/>
                    </a:moveTo>
                    <a:lnTo>
                      <a:pt x="7179" y="55828"/>
                    </a:lnTo>
                    <a:lnTo>
                      <a:pt x="26765" y="26765"/>
                    </a:lnTo>
                    <a:lnTo>
                      <a:pt x="55828" y="7179"/>
                    </a:lnTo>
                    <a:lnTo>
                      <a:pt x="91440" y="0"/>
                    </a:lnTo>
                    <a:lnTo>
                      <a:pt x="127051" y="7179"/>
                    </a:lnTo>
                    <a:lnTo>
                      <a:pt x="156114" y="26765"/>
                    </a:lnTo>
                    <a:lnTo>
                      <a:pt x="175700" y="55828"/>
                    </a:lnTo>
                    <a:lnTo>
                      <a:pt x="182879" y="91439"/>
                    </a:lnTo>
                    <a:lnTo>
                      <a:pt x="175700" y="127051"/>
                    </a:lnTo>
                    <a:lnTo>
                      <a:pt x="156114" y="156114"/>
                    </a:lnTo>
                    <a:lnTo>
                      <a:pt x="127051" y="175700"/>
                    </a:lnTo>
                    <a:lnTo>
                      <a:pt x="91440"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7" name="object 72"/>
              <p:cNvSpPr/>
              <p:nvPr/>
            </p:nvSpPr>
            <p:spPr>
              <a:xfrm>
                <a:off x="7165086" y="1056893"/>
                <a:ext cx="182880" cy="182880"/>
              </a:xfrm>
              <a:custGeom>
                <a:avLst/>
                <a:gdLst/>
                <a:ahLst/>
                <a:cxnLst/>
                <a:rect l="l" t="t" r="r" b="b"/>
                <a:pathLst>
                  <a:path w="182879" h="182880">
                    <a:moveTo>
                      <a:pt x="91440" y="0"/>
                    </a:moveTo>
                    <a:lnTo>
                      <a:pt x="55828" y="7179"/>
                    </a:lnTo>
                    <a:lnTo>
                      <a:pt x="26765" y="26765"/>
                    </a:lnTo>
                    <a:lnTo>
                      <a:pt x="7179" y="55828"/>
                    </a:lnTo>
                    <a:lnTo>
                      <a:pt x="0" y="91439"/>
                    </a:lnTo>
                    <a:lnTo>
                      <a:pt x="7179" y="127051"/>
                    </a:lnTo>
                    <a:lnTo>
                      <a:pt x="26765" y="156114"/>
                    </a:lnTo>
                    <a:lnTo>
                      <a:pt x="55828" y="175700"/>
                    </a:lnTo>
                    <a:lnTo>
                      <a:pt x="91440" y="182879"/>
                    </a:lnTo>
                    <a:lnTo>
                      <a:pt x="127051" y="175700"/>
                    </a:lnTo>
                    <a:lnTo>
                      <a:pt x="156114" y="156114"/>
                    </a:lnTo>
                    <a:lnTo>
                      <a:pt x="175700" y="127051"/>
                    </a:lnTo>
                    <a:lnTo>
                      <a:pt x="182880" y="91439"/>
                    </a:lnTo>
                    <a:lnTo>
                      <a:pt x="175700" y="55828"/>
                    </a:lnTo>
                    <a:lnTo>
                      <a:pt x="156114" y="26765"/>
                    </a:lnTo>
                    <a:lnTo>
                      <a:pt x="127051" y="7179"/>
                    </a:lnTo>
                    <a:lnTo>
                      <a:pt x="9144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8" name="object 73"/>
              <p:cNvSpPr/>
              <p:nvPr/>
            </p:nvSpPr>
            <p:spPr>
              <a:xfrm>
                <a:off x="7165086" y="1056893"/>
                <a:ext cx="182880" cy="182880"/>
              </a:xfrm>
              <a:custGeom>
                <a:avLst/>
                <a:gdLst/>
                <a:ahLst/>
                <a:cxnLst/>
                <a:rect l="l" t="t" r="r" b="b"/>
                <a:pathLst>
                  <a:path w="182879" h="182880">
                    <a:moveTo>
                      <a:pt x="0" y="91439"/>
                    </a:moveTo>
                    <a:lnTo>
                      <a:pt x="7179" y="55828"/>
                    </a:lnTo>
                    <a:lnTo>
                      <a:pt x="26765" y="26765"/>
                    </a:lnTo>
                    <a:lnTo>
                      <a:pt x="55828" y="7179"/>
                    </a:lnTo>
                    <a:lnTo>
                      <a:pt x="91440" y="0"/>
                    </a:lnTo>
                    <a:lnTo>
                      <a:pt x="127051" y="7179"/>
                    </a:lnTo>
                    <a:lnTo>
                      <a:pt x="156114" y="26765"/>
                    </a:lnTo>
                    <a:lnTo>
                      <a:pt x="175700" y="55828"/>
                    </a:lnTo>
                    <a:lnTo>
                      <a:pt x="182880" y="91439"/>
                    </a:lnTo>
                    <a:lnTo>
                      <a:pt x="175700" y="127051"/>
                    </a:lnTo>
                    <a:lnTo>
                      <a:pt x="156114" y="156114"/>
                    </a:lnTo>
                    <a:lnTo>
                      <a:pt x="127051" y="175700"/>
                    </a:lnTo>
                    <a:lnTo>
                      <a:pt x="91440"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9" name="object 74"/>
              <p:cNvSpPr/>
              <p:nvPr/>
            </p:nvSpPr>
            <p:spPr>
              <a:xfrm>
                <a:off x="7274813"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79"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0" name="object 75"/>
              <p:cNvSpPr/>
              <p:nvPr/>
            </p:nvSpPr>
            <p:spPr>
              <a:xfrm>
                <a:off x="7274813"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79"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1" name="object 76"/>
              <p:cNvSpPr/>
              <p:nvPr/>
            </p:nvSpPr>
            <p:spPr>
              <a:xfrm>
                <a:off x="7421117"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79"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2" name="object 77"/>
              <p:cNvSpPr/>
              <p:nvPr/>
            </p:nvSpPr>
            <p:spPr>
              <a:xfrm>
                <a:off x="7421117"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79"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3" name="object 78"/>
              <p:cNvSpPr/>
              <p:nvPr/>
            </p:nvSpPr>
            <p:spPr>
              <a:xfrm>
                <a:off x="1748027" y="1080515"/>
                <a:ext cx="135636" cy="13563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4" name="object 79"/>
              <p:cNvSpPr/>
              <p:nvPr/>
            </p:nvSpPr>
            <p:spPr>
              <a:xfrm>
                <a:off x="4815840" y="1080515"/>
                <a:ext cx="135635" cy="13563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5" name="object 80"/>
              <p:cNvSpPr/>
              <p:nvPr/>
            </p:nvSpPr>
            <p:spPr>
              <a:xfrm>
                <a:off x="7078979" y="1080515"/>
                <a:ext cx="135635" cy="13563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6" name="object 81"/>
            <p:cNvSpPr txBox="1"/>
            <p:nvPr/>
          </p:nvSpPr>
          <p:spPr>
            <a:xfrm>
              <a:off x="1693545" y="1338834"/>
              <a:ext cx="15303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p>
          </p:txBody>
        </p:sp>
        <p:sp>
          <p:nvSpPr>
            <p:cNvPr id="7" name="object 82"/>
            <p:cNvSpPr txBox="1"/>
            <p:nvPr/>
          </p:nvSpPr>
          <p:spPr>
            <a:xfrm>
              <a:off x="3994150" y="1302258"/>
              <a:ext cx="1026160" cy="518795"/>
            </a:xfrm>
            <a:prstGeom prst="rect">
              <a:avLst/>
            </a:prstGeom>
          </p:spPr>
          <p:txBody>
            <a:bodyPr vert="horz" wrap="square" lIns="0" tIns="12700" rIns="0" bIns="0" rtlCol="0">
              <a:spAutoFit/>
            </a:bodyPr>
            <a:lstStyle/>
            <a:p>
              <a:pPr marL="633095" marR="0" lvl="0" indent="0" algn="l" defTabSz="914400" rtl="0" eaLnBrk="1" fontAlgn="auto" latinLnBrk="0" hangingPunct="1">
                <a:lnSpc>
                  <a:spcPts val="1939"/>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190</a:t>
              </a: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2700" marR="0" lvl="0" indent="0" algn="l" defTabSz="914400" rtl="0" eaLnBrk="1" fontAlgn="auto" latinLnBrk="0" hangingPunct="1">
                <a:lnSpc>
                  <a:spcPts val="1939"/>
                </a:lnSpc>
                <a:spcBef>
                  <a:spcPts val="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intensity</a:t>
              </a: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object 83"/>
            <p:cNvSpPr txBox="1"/>
            <p:nvPr/>
          </p:nvSpPr>
          <p:spPr>
            <a:xfrm>
              <a:off x="6988809" y="1302258"/>
              <a:ext cx="40513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255</a:t>
              </a: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9" name="object 95"/>
            <p:cNvGrpSpPr/>
            <p:nvPr/>
          </p:nvGrpSpPr>
          <p:grpSpPr>
            <a:xfrm>
              <a:off x="1711451" y="385572"/>
              <a:ext cx="245745" cy="501650"/>
              <a:chOff x="1711451" y="385572"/>
              <a:chExt cx="245745" cy="501650"/>
            </a:xfrm>
          </p:grpSpPr>
          <p:sp>
            <p:nvSpPr>
              <p:cNvPr id="16" name="object 96"/>
              <p:cNvSpPr/>
              <p:nvPr/>
            </p:nvSpPr>
            <p:spPr>
              <a:xfrm>
                <a:off x="1724405" y="398526"/>
                <a:ext cx="219710" cy="475615"/>
              </a:xfrm>
              <a:custGeom>
                <a:avLst/>
                <a:gdLst/>
                <a:ahLst/>
                <a:cxnLst/>
                <a:rect l="l" t="t" r="r" b="b"/>
                <a:pathLst>
                  <a:path w="219710" h="475615">
                    <a:moveTo>
                      <a:pt x="164592" y="0"/>
                    </a:moveTo>
                    <a:lnTo>
                      <a:pt x="54863" y="0"/>
                    </a:lnTo>
                    <a:lnTo>
                      <a:pt x="54863" y="365760"/>
                    </a:lnTo>
                    <a:lnTo>
                      <a:pt x="0" y="365760"/>
                    </a:lnTo>
                    <a:lnTo>
                      <a:pt x="109727" y="475488"/>
                    </a:lnTo>
                    <a:lnTo>
                      <a:pt x="219456" y="365760"/>
                    </a:lnTo>
                    <a:lnTo>
                      <a:pt x="164592" y="365760"/>
                    </a:lnTo>
                    <a:lnTo>
                      <a:pt x="164592" y="0"/>
                    </a:lnTo>
                    <a:close/>
                  </a:path>
                </a:pathLst>
              </a:custGeom>
              <a:solidFill>
                <a:srgbClr val="BADFE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object 97"/>
              <p:cNvSpPr/>
              <p:nvPr/>
            </p:nvSpPr>
            <p:spPr>
              <a:xfrm>
                <a:off x="1724405" y="398526"/>
                <a:ext cx="219710" cy="475615"/>
              </a:xfrm>
              <a:custGeom>
                <a:avLst/>
                <a:gdLst/>
                <a:ahLst/>
                <a:cxnLst/>
                <a:rect l="l" t="t" r="r" b="b"/>
                <a:pathLst>
                  <a:path w="219710" h="475615">
                    <a:moveTo>
                      <a:pt x="0" y="365760"/>
                    </a:moveTo>
                    <a:lnTo>
                      <a:pt x="54863" y="365760"/>
                    </a:lnTo>
                    <a:lnTo>
                      <a:pt x="54863" y="0"/>
                    </a:lnTo>
                    <a:lnTo>
                      <a:pt x="164592" y="0"/>
                    </a:lnTo>
                    <a:lnTo>
                      <a:pt x="164592" y="365760"/>
                    </a:lnTo>
                    <a:lnTo>
                      <a:pt x="219456" y="365760"/>
                    </a:lnTo>
                    <a:lnTo>
                      <a:pt x="109727" y="475488"/>
                    </a:lnTo>
                    <a:lnTo>
                      <a:pt x="0" y="365760"/>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10" name="object 98"/>
            <p:cNvGrpSpPr/>
            <p:nvPr/>
          </p:nvGrpSpPr>
          <p:grpSpPr>
            <a:xfrm>
              <a:off x="4779264" y="422148"/>
              <a:ext cx="245745" cy="501650"/>
              <a:chOff x="4779264" y="422148"/>
              <a:chExt cx="245745" cy="501650"/>
            </a:xfrm>
          </p:grpSpPr>
          <p:sp>
            <p:nvSpPr>
              <p:cNvPr id="14" name="object 99"/>
              <p:cNvSpPr/>
              <p:nvPr/>
            </p:nvSpPr>
            <p:spPr>
              <a:xfrm>
                <a:off x="4792218" y="435102"/>
                <a:ext cx="219710" cy="475615"/>
              </a:xfrm>
              <a:custGeom>
                <a:avLst/>
                <a:gdLst/>
                <a:ahLst/>
                <a:cxnLst/>
                <a:rect l="l" t="t" r="r" b="b"/>
                <a:pathLst>
                  <a:path w="219710" h="475615">
                    <a:moveTo>
                      <a:pt x="164592" y="0"/>
                    </a:moveTo>
                    <a:lnTo>
                      <a:pt x="54864" y="0"/>
                    </a:lnTo>
                    <a:lnTo>
                      <a:pt x="54864" y="365760"/>
                    </a:lnTo>
                    <a:lnTo>
                      <a:pt x="0" y="365760"/>
                    </a:lnTo>
                    <a:lnTo>
                      <a:pt x="109728" y="475488"/>
                    </a:lnTo>
                    <a:lnTo>
                      <a:pt x="219456" y="365760"/>
                    </a:lnTo>
                    <a:lnTo>
                      <a:pt x="164592" y="365760"/>
                    </a:lnTo>
                    <a:lnTo>
                      <a:pt x="164592" y="0"/>
                    </a:lnTo>
                    <a:close/>
                  </a:path>
                </a:pathLst>
              </a:custGeom>
              <a:solidFill>
                <a:srgbClr val="BADFE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 name="object 100"/>
              <p:cNvSpPr/>
              <p:nvPr/>
            </p:nvSpPr>
            <p:spPr>
              <a:xfrm>
                <a:off x="4792218" y="435102"/>
                <a:ext cx="219710" cy="475615"/>
              </a:xfrm>
              <a:custGeom>
                <a:avLst/>
                <a:gdLst/>
                <a:ahLst/>
                <a:cxnLst/>
                <a:rect l="l" t="t" r="r" b="b"/>
                <a:pathLst>
                  <a:path w="219710" h="475615">
                    <a:moveTo>
                      <a:pt x="0" y="365760"/>
                    </a:moveTo>
                    <a:lnTo>
                      <a:pt x="54864" y="365760"/>
                    </a:lnTo>
                    <a:lnTo>
                      <a:pt x="54864" y="0"/>
                    </a:lnTo>
                    <a:lnTo>
                      <a:pt x="164592" y="0"/>
                    </a:lnTo>
                    <a:lnTo>
                      <a:pt x="164592" y="365760"/>
                    </a:lnTo>
                    <a:lnTo>
                      <a:pt x="219456" y="365760"/>
                    </a:lnTo>
                    <a:lnTo>
                      <a:pt x="109728" y="475488"/>
                    </a:lnTo>
                    <a:lnTo>
                      <a:pt x="0" y="365760"/>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11" name="object 101"/>
            <p:cNvGrpSpPr/>
            <p:nvPr/>
          </p:nvGrpSpPr>
          <p:grpSpPr>
            <a:xfrm>
              <a:off x="7042404" y="458723"/>
              <a:ext cx="245745" cy="501650"/>
              <a:chOff x="7042404" y="458723"/>
              <a:chExt cx="245745" cy="501650"/>
            </a:xfrm>
          </p:grpSpPr>
          <p:sp>
            <p:nvSpPr>
              <p:cNvPr id="12" name="object 102"/>
              <p:cNvSpPr/>
              <p:nvPr/>
            </p:nvSpPr>
            <p:spPr>
              <a:xfrm>
                <a:off x="7055358" y="471677"/>
                <a:ext cx="219710" cy="475615"/>
              </a:xfrm>
              <a:custGeom>
                <a:avLst/>
                <a:gdLst/>
                <a:ahLst/>
                <a:cxnLst/>
                <a:rect l="l" t="t" r="r" b="b"/>
                <a:pathLst>
                  <a:path w="219709" h="475615">
                    <a:moveTo>
                      <a:pt x="164592" y="0"/>
                    </a:moveTo>
                    <a:lnTo>
                      <a:pt x="54864" y="0"/>
                    </a:lnTo>
                    <a:lnTo>
                      <a:pt x="54864" y="365760"/>
                    </a:lnTo>
                    <a:lnTo>
                      <a:pt x="0" y="365760"/>
                    </a:lnTo>
                    <a:lnTo>
                      <a:pt x="109727" y="475488"/>
                    </a:lnTo>
                    <a:lnTo>
                      <a:pt x="219456" y="365760"/>
                    </a:lnTo>
                    <a:lnTo>
                      <a:pt x="164592" y="365760"/>
                    </a:lnTo>
                    <a:lnTo>
                      <a:pt x="164592" y="0"/>
                    </a:lnTo>
                    <a:close/>
                  </a:path>
                </a:pathLst>
              </a:custGeom>
              <a:solidFill>
                <a:srgbClr val="BADFE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 name="object 103"/>
              <p:cNvSpPr/>
              <p:nvPr/>
            </p:nvSpPr>
            <p:spPr>
              <a:xfrm>
                <a:off x="7055358" y="471677"/>
                <a:ext cx="219710" cy="475615"/>
              </a:xfrm>
              <a:custGeom>
                <a:avLst/>
                <a:gdLst/>
                <a:ahLst/>
                <a:cxnLst/>
                <a:rect l="l" t="t" r="r" b="b"/>
                <a:pathLst>
                  <a:path w="219709" h="475615">
                    <a:moveTo>
                      <a:pt x="0" y="365760"/>
                    </a:moveTo>
                    <a:lnTo>
                      <a:pt x="54864" y="365760"/>
                    </a:lnTo>
                    <a:lnTo>
                      <a:pt x="54864" y="0"/>
                    </a:lnTo>
                    <a:lnTo>
                      <a:pt x="164592" y="0"/>
                    </a:lnTo>
                    <a:lnTo>
                      <a:pt x="164592" y="365760"/>
                    </a:lnTo>
                    <a:lnTo>
                      <a:pt x="219456" y="365760"/>
                    </a:lnTo>
                    <a:lnTo>
                      <a:pt x="109727" y="475488"/>
                    </a:lnTo>
                    <a:lnTo>
                      <a:pt x="0" y="365760"/>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mc:AlternateContent xmlns:mc="http://schemas.openxmlformats.org/markup-compatibility/2006">
        <mc:Choice xmlns:p14="http://schemas.microsoft.com/office/powerpoint/2010/main" Requires="p14">
          <p:contentPart p14:bwMode="auto" r:id="rId4">
            <p14:nvContentPartPr>
              <p14:cNvPr id="96" name="Ink 95">
                <a:extLst>
                  <a:ext uri="{FF2B5EF4-FFF2-40B4-BE49-F238E27FC236}">
                    <a16:creationId xmlns:a16="http://schemas.microsoft.com/office/drawing/2014/main" id="{C1B9813F-3C39-3B49-51BC-5F204EA0A1AA}"/>
                  </a:ext>
                </a:extLst>
              </p14:cNvPr>
              <p14:cNvContentPartPr/>
              <p14:nvPr/>
            </p14:nvContentPartPr>
            <p14:xfrm>
              <a:off x="1204920" y="990000"/>
              <a:ext cx="6147720" cy="4977000"/>
            </p14:xfrm>
          </p:contentPart>
        </mc:Choice>
        <mc:Fallback>
          <p:pic>
            <p:nvPicPr>
              <p:cNvPr id="96" name="Ink 95">
                <a:extLst>
                  <a:ext uri="{FF2B5EF4-FFF2-40B4-BE49-F238E27FC236}">
                    <a16:creationId xmlns:a16="http://schemas.microsoft.com/office/drawing/2014/main" id="{C1B9813F-3C39-3B49-51BC-5F204EA0A1AA}"/>
                  </a:ext>
                </a:extLst>
              </p:cNvPr>
              <p:cNvPicPr/>
              <p:nvPr/>
            </p:nvPicPr>
            <p:blipFill>
              <a:blip r:embed="rId5"/>
              <a:stretch>
                <a:fillRect/>
              </a:stretch>
            </p:blipFill>
            <p:spPr>
              <a:xfrm>
                <a:off x="1195560" y="980640"/>
                <a:ext cx="6166440" cy="4995720"/>
              </a:xfrm>
              <a:prstGeom prst="rect">
                <a:avLst/>
              </a:prstGeom>
            </p:spPr>
          </p:pic>
        </mc:Fallback>
      </mc:AlternateContent>
    </p:spTree>
    <p:extLst>
      <p:ext uri="{BB962C8B-B14F-4D97-AF65-F5344CB8AC3E}">
        <p14:creationId xmlns:p14="http://schemas.microsoft.com/office/powerpoint/2010/main" val="3191771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sz="quarter" idx="10"/>
          </p:nvPr>
        </p:nvSpPr>
        <p:spPr/>
        <p:txBody>
          <a:bodyPr>
            <a:normAutofit/>
          </a:bodyPr>
          <a:lstStyle/>
          <a:p>
            <a:pPr>
              <a:lnSpc>
                <a:spcPct val="150000"/>
              </a:lnSpc>
            </a:pPr>
            <a:r>
              <a:rPr lang="en-US" sz="2400" b="1" spc="-4" dirty="0">
                <a:solidFill>
                  <a:srgbClr val="000000"/>
                </a:solidFill>
                <a:latin typeface="Arial" panose="020B0604020202020204" pitchFamily="34" charset="0"/>
              </a:rPr>
              <a:t>1 of K coding mechanism</a:t>
            </a:r>
            <a:endParaRPr lang="en-IN" sz="2400" b="1" dirty="0">
              <a:latin typeface="Arial" panose="020B0604020202020204" pitchFamily="34" charset="0"/>
            </a:endParaRPr>
          </a:p>
        </p:txBody>
      </p:sp>
      <p:sp>
        <p:nvSpPr>
          <p:cNvPr id="3" name="object 3"/>
          <p:cNvSpPr txBox="1"/>
          <p:nvPr/>
        </p:nvSpPr>
        <p:spPr>
          <a:xfrm>
            <a:off x="304800" y="1371600"/>
            <a:ext cx="7620000" cy="3373425"/>
          </a:xfrm>
          <a:prstGeom prst="rect">
            <a:avLst/>
          </a:prstGeom>
        </p:spPr>
        <p:txBody>
          <a:bodyPr vert="horz" wrap="square" lIns="0" tIns="10860" rIns="0" bIns="0" rtlCol="0">
            <a:spAutoFit/>
          </a:bodyPr>
          <a:lstStyle/>
          <a:p>
            <a:pPr marL="353760" marR="0" lvl="0" indent="-342900" algn="l" defTabSz="914400" rtl="0" eaLnBrk="1" fontAlgn="auto" latinLnBrk="0" hangingPunct="1">
              <a:lnSpc>
                <a:spcPct val="150000"/>
              </a:lnSpc>
              <a:spcBef>
                <a:spcPts val="86"/>
              </a:spcBef>
              <a:spcAft>
                <a:spcPts val="0"/>
              </a:spcAft>
              <a:buClrTx/>
              <a:buSzTx/>
              <a:buFont typeface="Arial" panose="020B0604020202020204" pitchFamily="34" charset="0"/>
              <a:buChar char="•"/>
              <a:tabLst>
                <a:tab pos="303531" algn="l"/>
                <a:tab pos="304074" algn="l"/>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For each data point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x</a:t>
            </a:r>
            <a:r>
              <a:rPr kumimoji="0" lang="en-US" sz="1800" b="0" i="0" u="none" strike="noStrike" kern="1200" cap="none" spc="0" normalizeH="0" baseline="-2500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we introduce a set of </a:t>
            </a:r>
            <a:r>
              <a:rPr kumimoji="0" lang="en-US" sz="1800" b="0" i="0" u="none" strike="noStrike" kern="1200" cap="none" spc="0" normalizeH="0" baseline="0" noProof="0" dirty="0">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rPr>
              <a:t>binary indicator variables  </a:t>
            </a:r>
            <a:r>
              <a:rPr kumimoji="0" lang="en-US" sz="1800" b="0" i="0" u="none" strike="noStrike" kern="1200" cap="none" spc="0" normalizeH="0" baseline="0" noProof="0" dirty="0" err="1">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rPr>
              <a:t>r</a:t>
            </a:r>
            <a:r>
              <a:rPr kumimoji="0" lang="en-US" sz="1800" b="0" i="0" u="none" strike="noStrike" kern="1200" cap="none" spc="0" normalizeH="0" baseline="-25000" noProof="0" dirty="0" err="1">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rPr>
              <a:t>nk</a:t>
            </a:r>
            <a:r>
              <a:rPr kumimoji="0" lang="en-US" sz="1800" b="0" i="0" u="none" strike="noStrike" kern="1200" cap="none" spc="0" normalizeH="0" baseline="-25000" noProof="0" dirty="0">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0" normalizeH="0" baseline="0" noProof="0" dirty="0">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sym typeface="Symbol" panose="05050102010706020507" pitchFamily="18" charset="2"/>
              </a:rPr>
              <a:t> [0,1]</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sym typeface="Symbol" panose="05050102010706020507" pitchFamily="18" charset="2"/>
              </a:rPr>
              <a:t> </a:t>
            </a:r>
            <a:r>
              <a:rPr kumimoji="0" lang="en-US" sz="1800" b="0" i="0" u="none" strike="noStrike" kern="1200" cap="none" spc="-4"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such that</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endParaRPr>
          </a:p>
          <a:p>
            <a:pPr marL="353760" marR="0" lvl="0" indent="-342900" algn="l" defTabSz="914400" rtl="0" eaLnBrk="1" fontAlgn="auto" latinLnBrk="0" hangingPunct="1">
              <a:lnSpc>
                <a:spcPct val="150000"/>
              </a:lnSpc>
              <a:spcBef>
                <a:spcPts val="86"/>
              </a:spcBef>
              <a:spcAft>
                <a:spcPts val="0"/>
              </a:spcAft>
              <a:buClrTx/>
              <a:buSzTx/>
              <a:buFont typeface="Arial" panose="020B0604020202020204" pitchFamily="34" charset="0"/>
              <a:buChar char="•"/>
              <a:tabLst>
                <a:tab pos="303531" algn="l"/>
                <a:tab pos="304074" algn="l"/>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p>
          <a:p>
            <a:pPr marL="10860" marR="0" lvl="0" indent="0" algn="l" defTabSz="914400" rtl="0" eaLnBrk="1" fontAlgn="auto" latinLnBrk="0" hangingPunct="1">
              <a:lnSpc>
                <a:spcPct val="150000"/>
              </a:lnSpc>
              <a:spcBef>
                <a:spcPts val="86"/>
              </a:spcBef>
              <a:spcAft>
                <a:spcPts val="0"/>
              </a:spcAft>
              <a:buClrTx/>
              <a:buSzTx/>
              <a:buFontTx/>
              <a:buNone/>
              <a:tabLst>
                <a:tab pos="303531" algn="l"/>
                <a:tab pos="304074" algn="l"/>
              </a:tabLst>
              <a:defRPr/>
            </a:pPr>
            <a:r>
              <a:rPr kumimoji="0" lang="en-US" sz="1800" b="0" i="0" u="none" strike="noStrike" kern="1200" cap="none" spc="-4"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endParaRPr>
          </a:p>
          <a:p>
            <a:pPr marL="10860" marR="0" lvl="0" indent="0" algn="l" defTabSz="914400" rtl="0" eaLnBrk="1" fontAlgn="auto" latinLnBrk="0" hangingPunct="1">
              <a:lnSpc>
                <a:spcPct val="150000"/>
              </a:lnSpc>
              <a:spcBef>
                <a:spcPts val="86"/>
              </a:spcBef>
              <a:spcAft>
                <a:spcPts val="0"/>
              </a:spcAft>
              <a:buClrTx/>
              <a:buSzTx/>
              <a:buFontTx/>
              <a:buNone/>
              <a:tabLst>
                <a:tab pos="303531" algn="l"/>
                <a:tab pos="304074" algn="l"/>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where k =1,...,K describing which of the K clusters the data point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x</a:t>
            </a:r>
            <a:r>
              <a:rPr kumimoji="0" lang="en-US" sz="1800" b="0" i="0" u="none" strike="noStrike" kern="1200" cap="none" spc="0" normalizeH="0" baseline="-2500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is assigned to, so that if data point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x</a:t>
            </a:r>
            <a:r>
              <a:rPr kumimoji="0" lang="en-US" sz="1800" b="0" i="0" u="none" strike="noStrike" kern="1200" cap="none" spc="0" normalizeH="0" baseline="-2500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is assigned to cluster k then </a:t>
            </a:r>
            <a:r>
              <a:rPr kumimoji="0" lang="en-US" sz="1800" b="0" i="0" u="none" strike="noStrike" kern="1200" cap="none" spc="0" normalizeH="0" baseline="0" noProof="0" dirty="0" err="1">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rPr>
              <a:t>r</a:t>
            </a:r>
            <a:r>
              <a:rPr kumimoji="0" lang="en-US" sz="1800" b="0" i="0" u="none" strike="noStrike" kern="1200" cap="none" spc="0" normalizeH="0" baseline="-25000" noProof="0" dirty="0" err="1">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rPr>
              <a:t>nk</a:t>
            </a:r>
            <a:r>
              <a:rPr kumimoji="0" lang="en-US" sz="1800" b="0" i="0" u="none" strike="noStrike" kern="1200" cap="none" spc="0" normalizeH="0" baseline="0" noProof="0" dirty="0">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rPr>
              <a:t> &gt; </a:t>
            </a:r>
            <a:r>
              <a:rPr kumimoji="0" lang="en-US" sz="1800" b="0" i="0" u="none" strike="noStrike" kern="1200" cap="none" spc="0" normalizeH="0" baseline="0" noProof="0" dirty="0" err="1">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rPr>
              <a:t>r</a:t>
            </a:r>
            <a:r>
              <a:rPr kumimoji="0" lang="en-US" sz="1800" b="0" i="0" u="none" strike="noStrike" kern="1200" cap="none" spc="0" normalizeH="0" baseline="-25000" noProof="0" dirty="0" err="1">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rPr>
              <a:t>nj</a:t>
            </a:r>
            <a:r>
              <a:rPr kumimoji="0" lang="en-US" sz="1800" b="0" i="0" u="none" strike="noStrike" kern="1200" cap="none" spc="0" normalizeH="0" baseline="0" noProof="0" dirty="0">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for j not equal to k. </a:t>
            </a:r>
          </a:p>
          <a:p>
            <a:pPr marL="304074" marR="0" lvl="0" indent="-293757" algn="l" defTabSz="914400" rtl="0" eaLnBrk="1" fontAlgn="auto" latinLnBrk="0" hangingPunct="1">
              <a:lnSpc>
                <a:spcPct val="150000"/>
              </a:lnSpc>
              <a:spcBef>
                <a:spcPts val="0"/>
              </a:spcBef>
              <a:spcAft>
                <a:spcPts val="0"/>
              </a:spcAft>
              <a:buClrTx/>
              <a:buSzTx/>
              <a:buFontTx/>
              <a:buChar char="•"/>
              <a:tabLst>
                <a:tab pos="303531" algn="l"/>
                <a:tab pos="304617" algn="l"/>
              </a:tabLst>
              <a:defRPr/>
            </a:pPr>
            <a:r>
              <a:rPr kumimoji="0" sz="1800" b="0" i="0" u="none" strike="noStrike" kern="1200" cap="none" spc="-4"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Example: </a:t>
            </a:r>
            <a:r>
              <a:rPr kumimoji="0"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5 </a:t>
            </a:r>
            <a:r>
              <a:rPr kumimoji="0" sz="1800" b="0" i="0" u="none" strike="noStrike" kern="1200" cap="none" spc="-4"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data points and </a:t>
            </a:r>
            <a:r>
              <a:rPr kumimoji="0"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3</a:t>
            </a:r>
            <a:r>
              <a:rPr kumimoji="0" sz="1800" b="0" i="0" u="none" strike="noStrike" kern="1200" cap="none" spc="17"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sz="1800" b="0" i="0" u="none" strike="noStrike" kern="1200" cap="none" spc="-4"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clusters</a:t>
            </a: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endParaRPr>
          </a:p>
        </p:txBody>
      </p:sp>
      <p:sp>
        <p:nvSpPr>
          <p:cNvPr id="5" name="object 5"/>
          <p:cNvSpPr/>
          <p:nvPr/>
        </p:nvSpPr>
        <p:spPr>
          <a:xfrm>
            <a:off x="2390879" y="2362200"/>
            <a:ext cx="1303183" cy="53430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object 6"/>
          <p:cNvSpPr/>
          <p:nvPr/>
        </p:nvSpPr>
        <p:spPr>
          <a:xfrm>
            <a:off x="2234941" y="4732325"/>
            <a:ext cx="2464318" cy="162897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F8BC6A99-B683-3EDA-4B44-DD912CDB8B7F}"/>
                  </a:ext>
                </a:extLst>
              </p14:cNvPr>
              <p14:cNvContentPartPr/>
              <p14:nvPr/>
            </p14:nvContentPartPr>
            <p14:xfrm>
              <a:off x="2237400" y="2773080"/>
              <a:ext cx="4154760" cy="3635280"/>
            </p14:xfrm>
          </p:contentPart>
        </mc:Choice>
        <mc:Fallback>
          <p:pic>
            <p:nvPicPr>
              <p:cNvPr id="2" name="Ink 1">
                <a:extLst>
                  <a:ext uri="{FF2B5EF4-FFF2-40B4-BE49-F238E27FC236}">
                    <a16:creationId xmlns:a16="http://schemas.microsoft.com/office/drawing/2014/main" id="{F8BC6A99-B683-3EDA-4B44-DD912CDB8B7F}"/>
                  </a:ext>
                </a:extLst>
              </p:cNvPr>
              <p:cNvPicPr/>
              <p:nvPr/>
            </p:nvPicPr>
            <p:blipFill>
              <a:blip r:embed="rId5"/>
              <a:stretch>
                <a:fillRect/>
              </a:stretch>
            </p:blipFill>
            <p:spPr>
              <a:xfrm>
                <a:off x="2228040" y="2763720"/>
                <a:ext cx="4173480" cy="3654000"/>
              </a:xfrm>
              <a:prstGeom prst="rect">
                <a:avLst/>
              </a:prstGeom>
            </p:spPr>
          </p:pic>
        </mc:Fallback>
      </mc:AlternateContent>
    </p:spTree>
    <p:extLst>
      <p:ext uri="{BB962C8B-B14F-4D97-AF65-F5344CB8AC3E}">
        <p14:creationId xmlns:p14="http://schemas.microsoft.com/office/powerpoint/2010/main" val="2549110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3"/>
          <p:cNvSpPr>
            <a:spLocks noGrp="1" noChangeArrowheads="1"/>
          </p:cNvSpPr>
          <p:nvPr>
            <p:ph idx="1"/>
          </p:nvPr>
        </p:nvSpPr>
        <p:spPr>
          <a:xfrm>
            <a:off x="304799" y="1321955"/>
            <a:ext cx="8229600" cy="5253470"/>
          </a:xfrm>
        </p:spPr>
        <p:txBody>
          <a:bodyPr/>
          <a:lstStyle/>
          <a:p>
            <a:pPr>
              <a:lnSpc>
                <a:spcPct val="150000"/>
              </a:lnSpc>
              <a:buFont typeface="Arial" panose="020B0604020202020204" pitchFamily="34" charset="0"/>
              <a:buChar char="•"/>
            </a:pPr>
            <a:r>
              <a:rPr lang="en-GB" altLang="en-US" sz="1800" b="1" dirty="0">
                <a:latin typeface="Arial" panose="020B0604020202020204" pitchFamily="34" charset="0"/>
              </a:rPr>
              <a:t>Solution</a:t>
            </a:r>
            <a:r>
              <a:rPr lang="en-GB" altLang="en-US" sz="1800" dirty="0">
                <a:latin typeface="Arial" panose="020B0604020202020204" pitchFamily="34" charset="0"/>
              </a:rPr>
              <a:t>: </a:t>
            </a:r>
            <a:r>
              <a:rPr lang="en-US" altLang="en-US" sz="1800" dirty="0">
                <a:latin typeface="Arial" panose="020B0604020202020204" pitchFamily="34" charset="0"/>
              </a:rPr>
              <a:t>replace ‘hard’ clustering of K-means with ‘soft’ probabilistic assignments</a:t>
            </a:r>
          </a:p>
          <a:p>
            <a:pPr>
              <a:lnSpc>
                <a:spcPct val="150000"/>
              </a:lnSpc>
              <a:buFont typeface="Arial" panose="020B0604020202020204" pitchFamily="34" charset="0"/>
              <a:buChar char="•"/>
            </a:pPr>
            <a:r>
              <a:rPr lang="en-IN" sz="1800" dirty="0">
                <a:latin typeface="Arial" panose="020B0604020202020204" pitchFamily="34" charset="0"/>
              </a:rPr>
              <a:t>Probabilistic Clustering</a:t>
            </a:r>
            <a:endParaRPr lang="en-US" altLang="en-US" sz="1800" dirty="0">
              <a:latin typeface="Arial" panose="020B0604020202020204" pitchFamily="34" charset="0"/>
            </a:endParaRPr>
          </a:p>
          <a:p>
            <a:pPr lvl="1">
              <a:buFont typeface="Arial" panose="020B0604020202020204" pitchFamily="34" charset="0"/>
              <a:buChar char="•"/>
            </a:pPr>
            <a:r>
              <a:rPr lang="en-US" altLang="en-US" sz="1800" dirty="0">
                <a:latin typeface="Arial" panose="020B0604020202020204" pitchFamily="34" charset="0"/>
              </a:rPr>
              <a:t>Represents the probability distribution of the data as a </a:t>
            </a:r>
            <a:r>
              <a:rPr lang="en-US" altLang="en-US" sz="1800" b="1" dirty="0">
                <a:latin typeface="Arial" panose="020B0604020202020204" pitchFamily="34" charset="0"/>
              </a:rPr>
              <a:t>Gaussian mixture model (GMM)</a:t>
            </a:r>
          </a:p>
          <a:p>
            <a:pPr lvl="1">
              <a:buFont typeface="Arial" panose="020B0604020202020204" pitchFamily="34" charset="0"/>
              <a:buChar char="•"/>
            </a:pPr>
            <a:r>
              <a:rPr lang="en-US" sz="1800" dirty="0">
                <a:latin typeface="Arial" panose="020B0604020202020204" pitchFamily="34" charset="0"/>
              </a:rPr>
              <a:t>GMMs give a probabilistic assignment of points to clusters which quantify uncertainty.</a:t>
            </a:r>
          </a:p>
          <a:p>
            <a:pPr lvl="1">
              <a:buFont typeface="Arial" panose="020B0604020202020204" pitchFamily="34" charset="0"/>
              <a:buChar char="•"/>
            </a:pPr>
            <a:r>
              <a:rPr lang="en-US" sz="1800" dirty="0">
                <a:latin typeface="Arial" panose="020B0604020202020204" pitchFamily="34" charset="0"/>
              </a:rPr>
              <a:t>Mixture models combines a set of distributions to create a convex space where we can search for the optimal parameters for such distributions using MLE.</a:t>
            </a:r>
            <a:endParaRPr lang="en-US" altLang="en-US" sz="1800" dirty="0">
              <a:latin typeface="Arial" panose="020B0604020202020204" pitchFamily="34" charset="0"/>
            </a:endParaRPr>
          </a:p>
          <a:p>
            <a:pPr>
              <a:lnSpc>
                <a:spcPct val="150000"/>
              </a:lnSpc>
              <a:buFont typeface="Arial" panose="020B0604020202020204" pitchFamily="34" charset="0"/>
              <a:buChar char="•"/>
            </a:pPr>
            <a:r>
              <a:rPr lang="en-US" altLang="en-US" sz="1800" dirty="0">
                <a:latin typeface="Arial" panose="020B0604020202020204" pitchFamily="34" charset="0"/>
              </a:rPr>
              <a:t>In GMM, Clusters modeled as Gaussians</a:t>
            </a:r>
          </a:p>
          <a:p>
            <a:pPr>
              <a:lnSpc>
                <a:spcPct val="150000"/>
              </a:lnSpc>
              <a:buFont typeface="Arial" panose="020B0604020202020204" pitchFamily="34" charset="0"/>
              <a:buChar char="•"/>
            </a:pPr>
            <a:r>
              <a:rPr lang="en-US" altLang="en-US" sz="1800" b="1" dirty="0">
                <a:latin typeface="Arial" panose="020B0604020202020204" pitchFamily="34" charset="0"/>
              </a:rPr>
              <a:t>EM algorithm: </a:t>
            </a:r>
            <a:r>
              <a:rPr lang="en-US" altLang="en-US" sz="1800" dirty="0">
                <a:latin typeface="Arial" panose="020B0604020202020204" pitchFamily="34" charset="0"/>
              </a:rPr>
              <a:t>assign data to  cluster with some </a:t>
            </a:r>
            <a:r>
              <a:rPr lang="en-US" altLang="en-US" sz="1800" dirty="0">
                <a:solidFill>
                  <a:srgbClr val="0033CC"/>
                </a:solidFill>
                <a:latin typeface="Arial" panose="020B0604020202020204" pitchFamily="34" charset="0"/>
              </a:rPr>
              <a:t>probability</a:t>
            </a:r>
            <a:r>
              <a:rPr lang="en-US" sz="1800" dirty="0">
                <a:solidFill>
                  <a:srgbClr val="0033CC"/>
                </a:solidFill>
                <a:latin typeface="Arial" panose="020B0604020202020204" pitchFamily="34" charset="0"/>
              </a:rPr>
              <a:t> </a:t>
            </a:r>
            <a:endParaRPr lang="en-US" altLang="en-US" sz="1800" dirty="0">
              <a:solidFill>
                <a:srgbClr val="0033CC"/>
              </a:solidFill>
              <a:latin typeface="Arial" panose="020B0604020202020204" pitchFamily="34" charset="0"/>
            </a:endParaRPr>
          </a:p>
        </p:txBody>
      </p:sp>
      <p:sp>
        <p:nvSpPr>
          <p:cNvPr id="2" name="Content Placeholder 1"/>
          <p:cNvSpPr>
            <a:spLocks noGrp="1"/>
          </p:cNvSpPr>
          <p:nvPr>
            <p:ph sz="quarter" idx="10"/>
          </p:nvPr>
        </p:nvSpPr>
        <p:spPr>
          <a:xfrm>
            <a:off x="304799" y="152400"/>
            <a:ext cx="5888421" cy="1143000"/>
          </a:xfrm>
        </p:spPr>
        <p:txBody>
          <a:bodyPr>
            <a:normAutofit/>
          </a:bodyPr>
          <a:lstStyle/>
          <a:p>
            <a:r>
              <a:rPr lang="en-GB" altLang="en-US" sz="2400" b="1" dirty="0">
                <a:latin typeface="Arial" panose="020B0604020202020204" pitchFamily="34" charset="0"/>
              </a:rPr>
              <a:t>GMM - soft Clustering</a:t>
            </a:r>
            <a:endParaRPr lang="en-IN" sz="2400" b="1" dirty="0">
              <a:latin typeface="Arial" panose="020B0604020202020204" pitchFamily="34" charset="0"/>
            </a:endParaRPr>
          </a:p>
        </p:txBody>
      </p:sp>
      <p:sp>
        <p:nvSpPr>
          <p:cNvPr id="31747" name="Slide Number Placeholder 5"/>
          <p:cNvSpPr>
            <a:spLocks noGrp="1"/>
          </p:cNvSpPr>
          <p:nvPr>
            <p:ph type="sldNum" sz="quarter" idx="4294967295"/>
          </p:nvPr>
        </p:nvSpPr>
        <p:spPr>
          <a:xfrm>
            <a:off x="-228600" y="6172200"/>
            <a:ext cx="5026737" cy="2682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accent2"/>
                </a:solidFill>
                <a:latin typeface="Arial" panose="020B0604020202020204" pitchFamily="34" charset="0"/>
              </a:defRPr>
            </a:lvl1pPr>
            <a:lvl2pPr marL="742950" indent="-285750" eaLnBrk="0" hangingPunct="0">
              <a:defRPr sz="1600">
                <a:solidFill>
                  <a:schemeClr val="accent2"/>
                </a:solidFill>
                <a:latin typeface="Arial" panose="020B0604020202020204" pitchFamily="34" charset="0"/>
              </a:defRPr>
            </a:lvl2pPr>
            <a:lvl3pPr marL="1143000" indent="-228600" eaLnBrk="0" hangingPunct="0">
              <a:defRPr sz="1600">
                <a:solidFill>
                  <a:schemeClr val="accent2"/>
                </a:solidFill>
                <a:latin typeface="Arial" panose="020B0604020202020204" pitchFamily="34" charset="0"/>
              </a:defRPr>
            </a:lvl3pPr>
            <a:lvl4pPr marL="1600200" indent="-228600" eaLnBrk="0" hangingPunct="0">
              <a:defRPr sz="1600">
                <a:solidFill>
                  <a:schemeClr val="accent2"/>
                </a:solidFill>
                <a:latin typeface="Arial" panose="020B0604020202020204" pitchFamily="34" charset="0"/>
              </a:defRPr>
            </a:lvl4pPr>
            <a:lvl5pPr marL="2057400" indent="-228600" eaLnBrk="0" hangingPunct="0">
              <a:defRPr sz="1600">
                <a:solidFill>
                  <a:schemeClr val="accent2"/>
                </a:solidFill>
                <a:latin typeface="Arial" panose="020B0604020202020204" pitchFamily="34" charset="0"/>
              </a:defRPr>
            </a:lvl5pPr>
            <a:lvl6pPr marL="2514600" indent="-228600" eaLnBrk="0" fontAlgn="base" hangingPunct="0">
              <a:spcBef>
                <a:spcPct val="0"/>
              </a:spcBef>
              <a:spcAft>
                <a:spcPct val="0"/>
              </a:spcAft>
              <a:defRPr sz="1600">
                <a:solidFill>
                  <a:schemeClr val="accent2"/>
                </a:solidFill>
                <a:latin typeface="Arial" panose="020B0604020202020204" pitchFamily="34" charset="0"/>
              </a:defRPr>
            </a:lvl6pPr>
            <a:lvl7pPr marL="2971800" indent="-228600" eaLnBrk="0" fontAlgn="base" hangingPunct="0">
              <a:spcBef>
                <a:spcPct val="0"/>
              </a:spcBef>
              <a:spcAft>
                <a:spcPct val="0"/>
              </a:spcAft>
              <a:defRPr sz="1600">
                <a:solidFill>
                  <a:schemeClr val="accent2"/>
                </a:solidFill>
                <a:latin typeface="Arial" panose="020B0604020202020204" pitchFamily="34" charset="0"/>
              </a:defRPr>
            </a:lvl7pPr>
            <a:lvl8pPr marL="3429000" indent="-228600" eaLnBrk="0" fontAlgn="base" hangingPunct="0">
              <a:spcBef>
                <a:spcPct val="0"/>
              </a:spcBef>
              <a:spcAft>
                <a:spcPct val="0"/>
              </a:spcAft>
              <a:defRPr sz="1600">
                <a:solidFill>
                  <a:schemeClr val="accent2"/>
                </a:solidFill>
                <a:latin typeface="Arial" panose="020B0604020202020204" pitchFamily="34" charset="0"/>
              </a:defRPr>
            </a:lvl8pPr>
            <a:lvl9pPr marL="3886200" indent="-228600" eaLnBrk="0" fontAlgn="base" hangingPunct="0">
              <a:spcBef>
                <a:spcPct val="0"/>
              </a:spcBef>
              <a:spcAft>
                <a:spcPct val="0"/>
              </a:spcAft>
              <a:defRPr sz="1600">
                <a:solidFill>
                  <a:schemeClr val="accent2"/>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altLang="en-US" sz="14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Arial" pitchFamily="34" charset="0"/>
              </a:rPr>
              <a:t>Source Credit: Christopher M. Bishop</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789C153-1D9B-CB50-376A-02C1AEB17DDC}"/>
                  </a:ext>
                </a:extLst>
              </p14:cNvPr>
              <p14:cNvContentPartPr/>
              <p14:nvPr/>
            </p14:nvContentPartPr>
            <p14:xfrm>
              <a:off x="372960" y="998640"/>
              <a:ext cx="8642880" cy="5229720"/>
            </p14:xfrm>
          </p:contentPart>
        </mc:Choice>
        <mc:Fallback>
          <p:pic>
            <p:nvPicPr>
              <p:cNvPr id="3" name="Ink 2">
                <a:extLst>
                  <a:ext uri="{FF2B5EF4-FFF2-40B4-BE49-F238E27FC236}">
                    <a16:creationId xmlns:a16="http://schemas.microsoft.com/office/drawing/2014/main" id="{2789C153-1D9B-CB50-376A-02C1AEB17DDC}"/>
                  </a:ext>
                </a:extLst>
              </p:cNvPr>
              <p:cNvPicPr/>
              <p:nvPr/>
            </p:nvPicPr>
            <p:blipFill>
              <a:blip r:embed="rId4"/>
              <a:stretch>
                <a:fillRect/>
              </a:stretch>
            </p:blipFill>
            <p:spPr>
              <a:xfrm>
                <a:off x="363600" y="989280"/>
                <a:ext cx="8661600" cy="5248440"/>
              </a:xfrm>
              <a:prstGeom prst="rect">
                <a:avLst/>
              </a:prstGeom>
            </p:spPr>
          </p:pic>
        </mc:Fallback>
      </mc:AlternateContent>
    </p:spTree>
    <p:extLst>
      <p:ext uri="{BB962C8B-B14F-4D97-AF65-F5344CB8AC3E}">
        <p14:creationId xmlns:p14="http://schemas.microsoft.com/office/powerpoint/2010/main" val="217834242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23838" y="566738"/>
            <a:ext cx="4818062" cy="635000"/>
          </a:xfrm>
        </p:spPr>
        <p:txBody>
          <a:bodyPr wrap="square" lIns="0" tIns="12065" rIns="0" bIns="0">
            <a:spAutoFit/>
          </a:bodyPr>
          <a:lstStyle/>
          <a:p>
            <a:pPr marL="12700">
              <a:spcBef>
                <a:spcPts val="95"/>
              </a:spcBef>
              <a:defRPr/>
            </a:pPr>
            <a:r>
              <a:rPr lang="en-IN" dirty="0">
                <a:latin typeface="Times New Roman" panose="02020603050405020304" pitchFamily="18" charset="0"/>
                <a:cs typeface="Times New Roman" panose="02020603050405020304" pitchFamily="18" charset="0"/>
              </a:rPr>
              <a:t>Gaussian Distribution</a:t>
            </a:r>
            <a:endParaRPr dirty="0">
              <a:latin typeface="Times New Roman" panose="02020603050405020304" pitchFamily="18" charset="0"/>
              <a:cs typeface="Times New Roman" panose="02020603050405020304" pitchFamily="18" charset="0"/>
            </a:endParaRPr>
          </a:p>
        </p:txBody>
      </p:sp>
      <p:sp>
        <p:nvSpPr>
          <p:cNvPr id="26627" name="object 3"/>
          <p:cNvSpPr txBox="1">
            <a:spLocks noChangeArrowheads="1"/>
          </p:cNvSpPr>
          <p:nvPr/>
        </p:nvSpPr>
        <p:spPr bwMode="auto">
          <a:xfrm>
            <a:off x="350838" y="1390650"/>
            <a:ext cx="8210550"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355600" indent="-342900">
              <a:spcBef>
                <a:spcPct val="20000"/>
              </a:spcBef>
              <a:buFont typeface="Arial" panose="020B0604020202020204" pitchFamily="34" charset="0"/>
              <a:buChar char="•"/>
              <a:tabLst>
                <a:tab pos="195263"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tabLst>
                <a:tab pos="195263"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tabLst>
                <a:tab pos="195263"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tabLst>
                <a:tab pos="195263"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tabLst>
                <a:tab pos="195263"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tabLst>
                <a:tab pos="195263"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tabLst>
                <a:tab pos="195263"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tabLst>
                <a:tab pos="195263"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tabLst>
                <a:tab pos="195263" algn="l"/>
              </a:tabLst>
              <a:defRPr sz="2000">
                <a:solidFill>
                  <a:schemeClr val="tx1"/>
                </a:solidFill>
                <a:latin typeface="Arial" panose="020B0604020202020204" pitchFamily="34" charset="0"/>
                <a:cs typeface="Arial" panose="020B0604020202020204" pitchFamily="34" charset="0"/>
              </a:defRPr>
            </a:lvl9pPr>
          </a:lstStyle>
          <a:p>
            <a:pPr algn="just">
              <a:lnSpc>
                <a:spcPts val="2275"/>
              </a:lnSpc>
              <a:spcBef>
                <a:spcPts val="100"/>
              </a:spcBef>
              <a:buClr>
                <a:srgbClr val="FF8500"/>
              </a:buClr>
            </a:pPr>
            <a:r>
              <a:rPr lang="en-US" altLang="en-US" sz="1800">
                <a:latin typeface="Times New Roman" panose="02020603050405020304" pitchFamily="18" charset="0"/>
                <a:cs typeface="Times New Roman" panose="02020603050405020304" pitchFamily="18" charset="0"/>
              </a:rPr>
              <a:t>The normal curve is </a:t>
            </a:r>
            <a:r>
              <a:rPr lang="en-US" altLang="en-US" sz="1800" i="1">
                <a:latin typeface="Times New Roman" panose="02020603050405020304" pitchFamily="18" charset="0"/>
                <a:cs typeface="Times New Roman" panose="02020603050405020304" pitchFamily="18" charset="0"/>
              </a:rPr>
              <a:t>bell-shaped </a:t>
            </a:r>
            <a:r>
              <a:rPr lang="en-US" altLang="en-US" sz="1800">
                <a:latin typeface="Times New Roman" panose="02020603050405020304" pitchFamily="18" charset="0"/>
                <a:cs typeface="Times New Roman" panose="02020603050405020304" pitchFamily="18" charset="0"/>
              </a:rPr>
              <a:t>and has a single peak at the</a:t>
            </a:r>
          </a:p>
          <a:p>
            <a:pPr algn="just">
              <a:lnSpc>
                <a:spcPts val="2275"/>
              </a:lnSpc>
              <a:spcBef>
                <a:spcPct val="0"/>
              </a:spcBef>
            </a:pPr>
            <a:r>
              <a:rPr lang="en-US" altLang="en-US" sz="1800">
                <a:latin typeface="Times New Roman" panose="02020603050405020304" pitchFamily="18" charset="0"/>
                <a:cs typeface="Times New Roman" panose="02020603050405020304" pitchFamily="18" charset="0"/>
              </a:rPr>
              <a:t>exact center of the distribution.</a:t>
            </a:r>
          </a:p>
          <a:p>
            <a:pPr algn="just">
              <a:lnSpc>
                <a:spcPts val="2163"/>
              </a:lnSpc>
              <a:spcBef>
                <a:spcPts val="513"/>
              </a:spcBef>
              <a:buClr>
                <a:srgbClr val="FF8500"/>
              </a:buClr>
            </a:pPr>
            <a:r>
              <a:rPr lang="en-US" altLang="en-US" sz="1800">
                <a:latin typeface="Times New Roman" panose="02020603050405020304" pitchFamily="18" charset="0"/>
                <a:cs typeface="Times New Roman" panose="02020603050405020304" pitchFamily="18" charset="0"/>
              </a:rPr>
              <a:t>The arithmetic mean, median, and mode of the distribution  are equal and located at the peak.</a:t>
            </a:r>
          </a:p>
          <a:p>
            <a:pPr algn="just">
              <a:lnSpc>
                <a:spcPts val="2163"/>
              </a:lnSpc>
              <a:spcBef>
                <a:spcPts val="475"/>
              </a:spcBef>
              <a:buClr>
                <a:srgbClr val="FF8500"/>
              </a:buClr>
            </a:pPr>
            <a:r>
              <a:rPr lang="en-US" altLang="en-US" sz="1800">
                <a:latin typeface="Times New Roman" panose="02020603050405020304" pitchFamily="18" charset="0"/>
                <a:cs typeface="Times New Roman" panose="02020603050405020304" pitchFamily="18" charset="0"/>
              </a:rPr>
              <a:t>Half the area under the curve is above the peak, and the  other half is below it.</a:t>
            </a:r>
          </a:p>
          <a:p>
            <a:pPr algn="just">
              <a:spcBef>
                <a:spcPts val="213"/>
              </a:spcBef>
              <a:buClr>
                <a:srgbClr val="FF8500"/>
              </a:buClr>
            </a:pPr>
            <a:r>
              <a:rPr lang="en-US" altLang="en-US" sz="1800">
                <a:latin typeface="Times New Roman" panose="02020603050405020304" pitchFamily="18" charset="0"/>
                <a:cs typeface="Times New Roman" panose="02020603050405020304" pitchFamily="18" charset="0"/>
              </a:rPr>
              <a:t>The normal	distribution is symmetrical about its mean.</a:t>
            </a:r>
          </a:p>
          <a:p>
            <a:pPr algn="just">
              <a:lnSpc>
                <a:spcPts val="2163"/>
              </a:lnSpc>
              <a:spcBef>
                <a:spcPts val="513"/>
              </a:spcBef>
              <a:buClr>
                <a:srgbClr val="FF8500"/>
              </a:buClr>
            </a:pPr>
            <a:endParaRPr lang="en-US" altLang="en-US" sz="1800">
              <a:latin typeface="Times New Roman" panose="02020603050405020304" pitchFamily="18" charset="0"/>
              <a:cs typeface="Times New Roman" panose="02020603050405020304" pitchFamily="18" charset="0"/>
            </a:endParaRPr>
          </a:p>
        </p:txBody>
      </p:sp>
      <p:sp>
        <p:nvSpPr>
          <p:cNvPr id="26628" name="Slide Number Placeholder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2CE7DF88-FC44-42C5-861A-F4B3029AA216}" type="slidenum">
              <a:rPr lang="en-US" altLang="en-US" sz="1200">
                <a:solidFill>
                  <a:srgbClr val="898989"/>
                </a:solidFill>
              </a:rPr>
              <a:pPr>
                <a:spcBef>
                  <a:spcPct val="0"/>
                </a:spcBef>
                <a:buFontTx/>
                <a:buNone/>
              </a:pPr>
              <a:t>36</a:t>
            </a:fld>
            <a:endParaRPr lang="en-US" altLang="en-US" sz="1200">
              <a:solidFill>
                <a:srgbClr val="898989"/>
              </a:solidFill>
            </a:endParaRPr>
          </a:p>
        </p:txBody>
      </p:sp>
      <p:pic>
        <p:nvPicPr>
          <p:cNvPr id="266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8888" y="3495675"/>
            <a:ext cx="330517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2B08FC7-197F-EE6E-3774-0F0B3F4DC48E}"/>
                  </a:ext>
                </a:extLst>
              </p14:cNvPr>
              <p14:cNvContentPartPr/>
              <p14:nvPr/>
            </p14:nvContentPartPr>
            <p14:xfrm>
              <a:off x="4454280" y="4312080"/>
              <a:ext cx="454320" cy="694800"/>
            </p14:xfrm>
          </p:contentPart>
        </mc:Choice>
        <mc:Fallback>
          <p:pic>
            <p:nvPicPr>
              <p:cNvPr id="3" name="Ink 2">
                <a:extLst>
                  <a:ext uri="{FF2B5EF4-FFF2-40B4-BE49-F238E27FC236}">
                    <a16:creationId xmlns:a16="http://schemas.microsoft.com/office/drawing/2014/main" id="{E2B08FC7-197F-EE6E-3774-0F0B3F4DC48E}"/>
                  </a:ext>
                </a:extLst>
              </p:cNvPr>
              <p:cNvPicPr/>
              <p:nvPr/>
            </p:nvPicPr>
            <p:blipFill>
              <a:blip r:embed="rId4"/>
              <a:stretch>
                <a:fillRect/>
              </a:stretch>
            </p:blipFill>
            <p:spPr>
              <a:xfrm>
                <a:off x="4444920" y="4302720"/>
                <a:ext cx="473040" cy="713520"/>
              </a:xfrm>
              <a:prstGeom prst="rect">
                <a:avLst/>
              </a:prstGeom>
            </p:spPr>
          </p:pic>
        </mc:Fallback>
      </mc:AlternateContent>
    </p:spTree>
    <p:extLst>
      <p:ext uri="{BB962C8B-B14F-4D97-AF65-F5344CB8AC3E}">
        <p14:creationId xmlns:p14="http://schemas.microsoft.com/office/powerpoint/2010/main" val="1834028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4"/>
          <p:cNvSpPr>
            <a:spLocks noGrp="1"/>
          </p:cNvSpPr>
          <p:nvPr>
            <p:ph idx="1"/>
          </p:nvPr>
        </p:nvSpPr>
        <p:spPr>
          <a:xfrm>
            <a:off x="304800" y="1493838"/>
            <a:ext cx="8229600" cy="4525962"/>
          </a:xfrm>
        </p:spPr>
        <p:txBody>
          <a:bodyPr/>
          <a:lstStyle/>
          <a:p>
            <a:pPr fontAlgn="base">
              <a:spcAft>
                <a:spcPct val="0"/>
              </a:spcAft>
            </a:pPr>
            <a:endParaRPr lang="en-IN" altLang="en-US"/>
          </a:p>
        </p:txBody>
      </p:sp>
      <p:sp>
        <p:nvSpPr>
          <p:cNvPr id="27651" name="Slide Number Placeholder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6F72D2BA-DC57-4070-9523-E3F88DBB3B4C}" type="slidenum">
              <a:rPr lang="en-US" altLang="en-US" sz="1200">
                <a:solidFill>
                  <a:srgbClr val="898989"/>
                </a:solidFill>
                <a:latin typeface="Calibri" panose="020F0502020204030204" pitchFamily="34" charset="0"/>
              </a:rPr>
              <a:pPr>
                <a:spcBef>
                  <a:spcPct val="0"/>
                </a:spcBef>
                <a:buFontTx/>
                <a:buNone/>
              </a:pPr>
              <a:t>37</a:t>
            </a:fld>
            <a:endParaRPr lang="en-US" altLang="en-US" sz="1200">
              <a:solidFill>
                <a:srgbClr val="898989"/>
              </a:solidFill>
              <a:latin typeface="Calibri" panose="020F0502020204030204" pitchFamily="34" charset="0"/>
            </a:endParaRPr>
          </a:p>
        </p:txBody>
      </p:sp>
      <p:sp>
        <p:nvSpPr>
          <p:cNvPr id="2" name="object 2"/>
          <p:cNvSpPr txBox="1">
            <a:spLocks noGrp="1"/>
          </p:cNvSpPr>
          <p:nvPr>
            <p:ph type="title" idx="4294967295"/>
          </p:nvPr>
        </p:nvSpPr>
        <p:spPr>
          <a:xfrm>
            <a:off x="39688" y="630238"/>
            <a:ext cx="7886700" cy="568325"/>
          </a:xfrm>
        </p:spPr>
        <p:txBody>
          <a:bodyPr wrap="square" lIns="0" tIns="12700" rIns="0" bIns="0" numCol="1" anchorCtr="0" compatLnSpc="1">
            <a:prstTxWarp prst="textNoShape">
              <a:avLst/>
            </a:prstTxWarp>
            <a:spAutoFit/>
          </a:bodyPr>
          <a:lstStyle/>
          <a:p>
            <a:pPr marL="12700">
              <a:spcBef>
                <a:spcPts val="100"/>
              </a:spcBef>
              <a:defRPr/>
            </a:pPr>
            <a:r>
              <a:rPr lang="en-IN" altLang="en-US" sz="3600">
                <a:latin typeface="Times New Roman" panose="02020603050405020304" pitchFamily="18" charset="0"/>
                <a:cs typeface="Times New Roman" panose="02020603050405020304" pitchFamily="18" charset="0"/>
              </a:rPr>
              <a:t>MATHEMATICAL FUNCTION (Pdf)</a:t>
            </a:r>
          </a:p>
        </p:txBody>
      </p:sp>
      <p:sp>
        <p:nvSpPr>
          <p:cNvPr id="27653" name="object 3"/>
          <p:cNvSpPr>
            <a:spLocks noChangeArrowheads="1"/>
          </p:cNvSpPr>
          <p:nvPr/>
        </p:nvSpPr>
        <p:spPr bwMode="auto">
          <a:xfrm>
            <a:off x="1371600" y="1828800"/>
            <a:ext cx="6553200" cy="41148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en-US" sz="180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59C1809-286A-C2D5-2659-0D7B23E8E120}"/>
                  </a:ext>
                </a:extLst>
              </p14:cNvPr>
              <p14:cNvContentPartPr/>
              <p14:nvPr/>
            </p14:nvContentPartPr>
            <p14:xfrm>
              <a:off x="3335400" y="2422080"/>
              <a:ext cx="3519720" cy="1491120"/>
            </p14:xfrm>
          </p:contentPart>
        </mc:Choice>
        <mc:Fallback>
          <p:pic>
            <p:nvPicPr>
              <p:cNvPr id="3" name="Ink 2">
                <a:extLst>
                  <a:ext uri="{FF2B5EF4-FFF2-40B4-BE49-F238E27FC236}">
                    <a16:creationId xmlns:a16="http://schemas.microsoft.com/office/drawing/2014/main" id="{C59C1809-286A-C2D5-2659-0D7B23E8E120}"/>
                  </a:ext>
                </a:extLst>
              </p:cNvPr>
              <p:cNvPicPr/>
              <p:nvPr/>
            </p:nvPicPr>
            <p:blipFill>
              <a:blip r:embed="rId4"/>
              <a:stretch>
                <a:fillRect/>
              </a:stretch>
            </p:blipFill>
            <p:spPr>
              <a:xfrm>
                <a:off x="3326040" y="2412720"/>
                <a:ext cx="3538440" cy="1509840"/>
              </a:xfrm>
              <a:prstGeom prst="rect">
                <a:avLst/>
              </a:prstGeom>
            </p:spPr>
          </p:pic>
        </mc:Fallback>
      </mc:AlternateContent>
    </p:spTree>
    <p:extLst>
      <p:ext uri="{BB962C8B-B14F-4D97-AF65-F5344CB8AC3E}">
        <p14:creationId xmlns:p14="http://schemas.microsoft.com/office/powerpoint/2010/main" val="3426090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defRPr/>
            </a:pPr>
            <a:r>
              <a:rPr lang="en-US" dirty="0"/>
              <a:t>Univariate and Multivariate Gaussian density</a:t>
            </a:r>
            <a:endParaRPr lang="en-IN" dirty="0"/>
          </a:p>
        </p:txBody>
      </p:sp>
      <p:pic>
        <p:nvPicPr>
          <p:cNvPr id="3072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856323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FF35B71-CBDB-4FDC-46A1-3B285E19348E}"/>
                  </a:ext>
                </a:extLst>
              </p14:cNvPr>
              <p14:cNvContentPartPr/>
              <p14:nvPr/>
            </p14:nvContentPartPr>
            <p14:xfrm>
              <a:off x="887400" y="1873440"/>
              <a:ext cx="8253000" cy="4080600"/>
            </p14:xfrm>
          </p:contentPart>
        </mc:Choice>
        <mc:Fallback>
          <p:pic>
            <p:nvPicPr>
              <p:cNvPr id="2" name="Ink 1">
                <a:extLst>
                  <a:ext uri="{FF2B5EF4-FFF2-40B4-BE49-F238E27FC236}">
                    <a16:creationId xmlns:a16="http://schemas.microsoft.com/office/drawing/2014/main" id="{BFF35B71-CBDB-4FDC-46A1-3B285E19348E}"/>
                  </a:ext>
                </a:extLst>
              </p:cNvPr>
              <p:cNvPicPr/>
              <p:nvPr/>
            </p:nvPicPr>
            <p:blipFill>
              <a:blip r:embed="rId4"/>
              <a:stretch>
                <a:fillRect/>
              </a:stretch>
            </p:blipFill>
            <p:spPr>
              <a:xfrm>
                <a:off x="878040" y="1864080"/>
                <a:ext cx="8271720" cy="4099320"/>
              </a:xfrm>
              <a:prstGeom prst="rect">
                <a:avLst/>
              </a:prstGeom>
            </p:spPr>
          </p:pic>
        </mc:Fallback>
      </mc:AlternateContent>
    </p:spTree>
    <p:extLst>
      <p:ext uri="{BB962C8B-B14F-4D97-AF65-F5344CB8AC3E}">
        <p14:creationId xmlns:p14="http://schemas.microsoft.com/office/powerpoint/2010/main" val="689278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3"/>
          <p:cNvSpPr>
            <a:spLocks noGrp="1"/>
          </p:cNvSpPr>
          <p:nvPr>
            <p:ph idx="1"/>
          </p:nvPr>
        </p:nvSpPr>
        <p:spPr>
          <a:xfrm>
            <a:off x="304800" y="1493838"/>
            <a:ext cx="8229600" cy="4525962"/>
          </a:xfrm>
        </p:spPr>
        <p:txBody>
          <a:bodyPr/>
          <a:lstStyle/>
          <a:p>
            <a:pPr fontAlgn="base">
              <a:spcAft>
                <a:spcPct val="0"/>
              </a:spcAft>
            </a:pPr>
            <a:endParaRPr lang="en-IN" altLang="en-US"/>
          </a:p>
        </p:txBody>
      </p:sp>
      <p:sp>
        <p:nvSpPr>
          <p:cNvPr id="5" name="Content Placeholder 4"/>
          <p:cNvSpPr>
            <a:spLocks noGrp="1"/>
          </p:cNvSpPr>
          <p:nvPr>
            <p:ph sz="quarter" idx="10"/>
          </p:nvPr>
        </p:nvSpPr>
        <p:spPr>
          <a:xfrm>
            <a:off x="304800" y="428625"/>
            <a:ext cx="7924800" cy="1143000"/>
          </a:xfrm>
        </p:spPr>
        <p:txBody>
          <a:bodyPr/>
          <a:lstStyle/>
          <a:p>
            <a:pPr>
              <a:defRPr/>
            </a:pPr>
            <a:r>
              <a:rPr lang="en-IN" dirty="0"/>
              <a:t>2-dimensional Gaussian distribution</a:t>
            </a:r>
          </a:p>
        </p:txBody>
      </p:sp>
      <p:pic>
        <p:nvPicPr>
          <p:cNvPr id="3174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950" y="1460500"/>
            <a:ext cx="7272338" cy="529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BCD1B59-08D9-A5CA-97A2-055904508BF6}"/>
                  </a:ext>
                </a:extLst>
              </p14:cNvPr>
              <p14:cNvContentPartPr/>
              <p14:nvPr/>
            </p14:nvContentPartPr>
            <p14:xfrm>
              <a:off x="569880" y="1303200"/>
              <a:ext cx="8098920" cy="5110920"/>
            </p14:xfrm>
          </p:contentPart>
        </mc:Choice>
        <mc:Fallback>
          <p:pic>
            <p:nvPicPr>
              <p:cNvPr id="2" name="Ink 1">
                <a:extLst>
                  <a:ext uri="{FF2B5EF4-FFF2-40B4-BE49-F238E27FC236}">
                    <a16:creationId xmlns:a16="http://schemas.microsoft.com/office/drawing/2014/main" id="{3BCD1B59-08D9-A5CA-97A2-055904508BF6}"/>
                  </a:ext>
                </a:extLst>
              </p:cNvPr>
              <p:cNvPicPr/>
              <p:nvPr/>
            </p:nvPicPr>
            <p:blipFill>
              <a:blip r:embed="rId4"/>
              <a:stretch>
                <a:fillRect/>
              </a:stretch>
            </p:blipFill>
            <p:spPr>
              <a:xfrm>
                <a:off x="560520" y="1293840"/>
                <a:ext cx="8117640" cy="5129640"/>
              </a:xfrm>
              <a:prstGeom prst="rect">
                <a:avLst/>
              </a:prstGeom>
            </p:spPr>
          </p:pic>
        </mc:Fallback>
      </mc:AlternateContent>
    </p:spTree>
    <p:extLst>
      <p:ext uri="{BB962C8B-B14F-4D97-AF65-F5344CB8AC3E}">
        <p14:creationId xmlns:p14="http://schemas.microsoft.com/office/powerpoint/2010/main" val="4155266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752600"/>
            <a:ext cx="8229600" cy="4267200"/>
          </a:xfrm>
        </p:spPr>
        <p:txBody>
          <a:bodyPr>
            <a:normAutofit/>
          </a:bodyPr>
          <a:lstStyle/>
          <a:p>
            <a:pPr marL="514350" indent="-514350">
              <a:lnSpc>
                <a:spcPct val="150000"/>
              </a:lnSpc>
              <a:buFont typeface="Arial" panose="020B0604020202020204" pitchFamily="34" charset="0"/>
              <a:buChar char="•"/>
            </a:pPr>
            <a:r>
              <a:rPr lang="en-IN" sz="1800" dirty="0"/>
              <a:t>K-means Clustering</a:t>
            </a:r>
            <a:endParaRPr lang="en-US" sz="1800" dirty="0">
              <a:ln w="0"/>
              <a:effectLst>
                <a:outerShdw blurRad="38100" dist="19050" dir="2700000" algn="tl" rotWithShape="0">
                  <a:schemeClr val="dk1">
                    <a:alpha val="40000"/>
                  </a:schemeClr>
                </a:outerShdw>
              </a:effectLst>
              <a:ea typeface="Cambria" panose="02040503050406030204" pitchFamily="18" charset="0"/>
            </a:endParaRPr>
          </a:p>
          <a:p>
            <a:pPr marL="514350" indent="-514350">
              <a:lnSpc>
                <a:spcPct val="150000"/>
              </a:lnSpc>
              <a:buFont typeface="Arial" panose="020B0604020202020204" pitchFamily="34" charset="0"/>
              <a:buChar char="•"/>
            </a:pPr>
            <a:r>
              <a:rPr lang="en-IN" sz="1800" dirty="0"/>
              <a:t>Mixture Models</a:t>
            </a:r>
            <a:endParaRPr lang="en-US" sz="1800" dirty="0">
              <a:ln w="0"/>
              <a:effectLst>
                <a:outerShdw blurRad="38100" dist="19050" dir="2700000" algn="tl" rotWithShape="0">
                  <a:schemeClr val="dk1">
                    <a:alpha val="40000"/>
                  </a:schemeClr>
                </a:outerShdw>
              </a:effectLst>
              <a:ea typeface="Cambria" panose="02040503050406030204" pitchFamily="18" charset="0"/>
            </a:endParaRPr>
          </a:p>
          <a:p>
            <a:pPr marL="514350" indent="-514350">
              <a:lnSpc>
                <a:spcPct val="150000"/>
              </a:lnSpc>
              <a:buFont typeface="Arial" panose="020B0604020202020204" pitchFamily="34" charset="0"/>
              <a:buChar char="•"/>
            </a:pPr>
            <a:r>
              <a:rPr lang="en-IN" sz="1800" dirty="0"/>
              <a:t>Expectation Maximization (EM) Algorithm</a:t>
            </a:r>
            <a:endParaRPr lang="en-US" sz="1800" dirty="0">
              <a:ln w="0"/>
              <a:effectLst>
                <a:outerShdw blurRad="38100" dist="19050" dir="2700000" algn="tl" rotWithShape="0">
                  <a:schemeClr val="dk1">
                    <a:alpha val="40000"/>
                  </a:schemeClr>
                </a:outerShdw>
              </a:effectLst>
              <a:ea typeface="Cambria" panose="02040503050406030204" pitchFamily="18" charset="0"/>
            </a:endParaRPr>
          </a:p>
          <a:p>
            <a:pPr marL="514350" indent="-514350">
              <a:lnSpc>
                <a:spcPct val="150000"/>
              </a:lnSpc>
              <a:buFont typeface="Arial" panose="020B0604020202020204" pitchFamily="34" charset="0"/>
              <a:buChar char="•"/>
            </a:pPr>
            <a:endParaRPr lang="en-US" sz="1800" dirty="0">
              <a:ln w="0"/>
              <a:effectLst>
                <a:outerShdw blurRad="38100" dist="19050" dir="2700000" algn="tl" rotWithShape="0">
                  <a:schemeClr val="dk1">
                    <a:alpha val="40000"/>
                  </a:schemeClr>
                </a:outerShdw>
              </a:effectLst>
              <a:ea typeface="Cambria" panose="02040503050406030204" pitchFamily="18" charset="0"/>
            </a:endParaRPr>
          </a:p>
          <a:p>
            <a:pPr marL="514350" indent="-514350">
              <a:lnSpc>
                <a:spcPct val="150000"/>
              </a:lnSpc>
              <a:buFont typeface="Arial" panose="020B0604020202020204" pitchFamily="34" charset="0"/>
              <a:buChar char="•"/>
            </a:pPr>
            <a:endParaRPr lang="en-US" altLang="en-US" sz="1800" dirty="0">
              <a:ln w="0"/>
              <a:effectLst>
                <a:outerShdw blurRad="38100" dist="19050" dir="2700000" algn="tl" rotWithShape="0">
                  <a:schemeClr val="dk1">
                    <a:alpha val="40000"/>
                  </a:schemeClr>
                </a:outerShdw>
              </a:effectLst>
            </a:endParaRPr>
          </a:p>
          <a:p>
            <a:pPr marL="514350" indent="-514350">
              <a:lnSpc>
                <a:spcPct val="150000"/>
              </a:lnSpc>
              <a:buFont typeface="Arial" panose="020B0604020202020204" pitchFamily="34" charset="0"/>
              <a:buChar char="•"/>
            </a:pPr>
            <a:endParaRPr lang="en-US" sz="1800" dirty="0">
              <a:ln w="0"/>
              <a:effectLst>
                <a:outerShdw blurRad="38100" dist="19050" dir="2700000" algn="tl" rotWithShape="0">
                  <a:schemeClr val="dk1">
                    <a:alpha val="40000"/>
                  </a:schemeClr>
                </a:outerShdw>
              </a:effectLst>
              <a:ea typeface="Cambria" panose="02040503050406030204" pitchFamily="18" charset="0"/>
            </a:endParaRPr>
          </a:p>
          <a:p>
            <a:pPr marL="514350" indent="-514350">
              <a:lnSpc>
                <a:spcPct val="150000"/>
              </a:lnSpc>
              <a:buFont typeface="Arial" panose="020B0604020202020204" pitchFamily="34" charset="0"/>
              <a:buChar char="•"/>
            </a:pPr>
            <a:endParaRPr lang="en-US" sz="1800" dirty="0">
              <a:ln w="0"/>
              <a:effectLst>
                <a:outerShdw blurRad="38100" dist="19050" dir="2700000" algn="tl" rotWithShape="0">
                  <a:schemeClr val="dk1">
                    <a:alpha val="40000"/>
                  </a:schemeClr>
                </a:outerShdw>
              </a:effectLst>
              <a:ea typeface="Cambria" panose="02040503050406030204" pitchFamily="18" charset="0"/>
            </a:endParaRPr>
          </a:p>
        </p:txBody>
      </p:sp>
      <p:sp>
        <p:nvSpPr>
          <p:cNvPr id="3" name="Content Placeholder 2"/>
          <p:cNvSpPr>
            <a:spLocks noGrp="1"/>
          </p:cNvSpPr>
          <p:nvPr>
            <p:ph sz="quarter" idx="10"/>
          </p:nvPr>
        </p:nvSpPr>
        <p:spPr>
          <a:xfrm>
            <a:off x="304800" y="446901"/>
            <a:ext cx="6324600" cy="553998"/>
          </a:xfrm>
          <a:noFill/>
          <a:ln w="9525">
            <a:noFill/>
            <a:miter lim="800000"/>
            <a:headEnd/>
            <a:tailEnd/>
          </a:ln>
          <a:effectLst/>
        </p:spPr>
        <p:txBody>
          <a:bodyPr vert="horz" wrap="square" lIns="91440" tIns="45720" rIns="91440" bIns="45720" rtlCol="0" anchor="ctr">
            <a:spAutoFit/>
          </a:bodyPr>
          <a:lstStyle/>
          <a:p>
            <a:pPr fontAlgn="base">
              <a:spcBef>
                <a:spcPct val="0"/>
              </a:spcBef>
              <a:spcAft>
                <a:spcPct val="0"/>
              </a:spcAft>
            </a:pPr>
            <a:r>
              <a:rPr lang="en-US" sz="2400" dirty="0">
                <a:ea typeface="Cambria" panose="02040503050406030204" pitchFamily="18" charset="0"/>
              </a:rPr>
              <a:t>Module –Unsupervised Learning</a:t>
            </a:r>
          </a:p>
        </p:txBody>
      </p:sp>
      <p:sp>
        <p:nvSpPr>
          <p:cNvPr id="5" name="Rectangle 4"/>
          <p:cNvSpPr/>
          <p:nvPr/>
        </p:nvSpPr>
        <p:spPr>
          <a:xfrm>
            <a:off x="76200" y="1752600"/>
            <a:ext cx="6553200" cy="13716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6957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b="1" dirty="0"/>
              <a:t>k means   vs   GMM</a:t>
            </a:r>
          </a:p>
        </p:txBody>
      </p:sp>
      <p:pic>
        <p:nvPicPr>
          <p:cNvPr id="4" name="Picture 3"/>
          <p:cNvPicPr>
            <a:picLocks noChangeAspect="1"/>
          </p:cNvPicPr>
          <p:nvPr/>
        </p:nvPicPr>
        <p:blipFill>
          <a:blip r:embed="rId2"/>
          <a:stretch>
            <a:fillRect/>
          </a:stretch>
        </p:blipFill>
        <p:spPr>
          <a:xfrm>
            <a:off x="152400" y="2590800"/>
            <a:ext cx="8766700" cy="3581400"/>
          </a:xfrm>
          <a:prstGeom prst="rect">
            <a:avLst/>
          </a:prstGeom>
        </p:spPr>
      </p:pic>
      <p:sp>
        <p:nvSpPr>
          <p:cNvPr id="5" name="TextBox 4"/>
          <p:cNvSpPr txBox="1"/>
          <p:nvPr/>
        </p:nvSpPr>
        <p:spPr>
          <a:xfrm>
            <a:off x="5257800" y="1679321"/>
            <a:ext cx="3276600" cy="830997"/>
          </a:xfrm>
          <a:prstGeom prst="rect">
            <a:avLst/>
          </a:prstGeom>
          <a:noFill/>
        </p:spPr>
        <p:txBody>
          <a:bodyPr wrap="square" rtlCol="0">
            <a:spAutoFit/>
          </a:bodyPr>
          <a:lstStyle/>
          <a:p>
            <a:pPr algn="ctr"/>
            <a:r>
              <a:rPr lang="en-US" sz="2400" b="1" dirty="0">
                <a:solidFill>
                  <a:srgbClr val="C00000"/>
                </a:solidFill>
              </a:rPr>
              <a:t>Maximization Step</a:t>
            </a:r>
          </a:p>
          <a:p>
            <a:pPr algn="ctr"/>
            <a:r>
              <a:rPr lang="en-US" sz="2400" b="1" dirty="0">
                <a:solidFill>
                  <a:srgbClr val="00B0F0"/>
                </a:solidFill>
              </a:rPr>
              <a:t>Update</a:t>
            </a:r>
          </a:p>
        </p:txBody>
      </p:sp>
      <p:sp>
        <p:nvSpPr>
          <p:cNvPr id="7" name="TextBox 6"/>
          <p:cNvSpPr txBox="1"/>
          <p:nvPr/>
        </p:nvSpPr>
        <p:spPr>
          <a:xfrm>
            <a:off x="609600" y="1680001"/>
            <a:ext cx="3276600" cy="830997"/>
          </a:xfrm>
          <a:prstGeom prst="rect">
            <a:avLst/>
          </a:prstGeom>
          <a:noFill/>
        </p:spPr>
        <p:txBody>
          <a:bodyPr wrap="square" rtlCol="0">
            <a:spAutoFit/>
          </a:bodyPr>
          <a:lstStyle/>
          <a:p>
            <a:pPr algn="ctr"/>
            <a:r>
              <a:rPr lang="en-US" sz="2400" b="1" dirty="0">
                <a:solidFill>
                  <a:srgbClr val="C00000"/>
                </a:solidFill>
              </a:rPr>
              <a:t>Expectation Step</a:t>
            </a:r>
          </a:p>
          <a:p>
            <a:pPr algn="ctr"/>
            <a:r>
              <a:rPr lang="en-US" sz="2400" b="1" dirty="0">
                <a:solidFill>
                  <a:srgbClr val="00B0F0"/>
                </a:solidFill>
              </a:rPr>
              <a:t>Assignment</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DF25B2C-99F2-DD80-7237-4856ACB6F0D2}"/>
                  </a:ext>
                </a:extLst>
              </p14:cNvPr>
              <p14:cNvContentPartPr/>
              <p14:nvPr/>
            </p14:nvContentPartPr>
            <p14:xfrm>
              <a:off x="797040" y="818640"/>
              <a:ext cx="3270960" cy="4979880"/>
            </p14:xfrm>
          </p:contentPart>
        </mc:Choice>
        <mc:Fallback>
          <p:pic>
            <p:nvPicPr>
              <p:cNvPr id="2" name="Ink 1">
                <a:extLst>
                  <a:ext uri="{FF2B5EF4-FFF2-40B4-BE49-F238E27FC236}">
                    <a16:creationId xmlns:a16="http://schemas.microsoft.com/office/drawing/2014/main" id="{9DF25B2C-99F2-DD80-7237-4856ACB6F0D2}"/>
                  </a:ext>
                </a:extLst>
              </p:cNvPr>
              <p:cNvPicPr/>
              <p:nvPr/>
            </p:nvPicPr>
            <p:blipFill>
              <a:blip r:embed="rId4"/>
              <a:stretch>
                <a:fillRect/>
              </a:stretch>
            </p:blipFill>
            <p:spPr>
              <a:xfrm>
                <a:off x="787680" y="809280"/>
                <a:ext cx="3289680" cy="4998600"/>
              </a:xfrm>
              <a:prstGeom prst="rect">
                <a:avLst/>
              </a:prstGeom>
            </p:spPr>
          </p:pic>
        </mc:Fallback>
      </mc:AlternateContent>
    </p:spTree>
    <p:extLst>
      <p:ext uri="{BB962C8B-B14F-4D97-AF65-F5344CB8AC3E}">
        <p14:creationId xmlns:p14="http://schemas.microsoft.com/office/powerpoint/2010/main" val="3475478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3"/>
          <p:cNvSpPr>
            <a:spLocks noGrp="1" noChangeArrowheads="1"/>
          </p:cNvSpPr>
          <p:nvPr>
            <p:ph idx="1"/>
          </p:nvPr>
        </p:nvSpPr>
        <p:spPr>
          <a:xfrm>
            <a:off x="304799" y="1321955"/>
            <a:ext cx="5410201" cy="5253470"/>
          </a:xfrm>
        </p:spPr>
        <p:txBody>
          <a:bodyPr/>
          <a:lstStyle/>
          <a:p>
            <a:pPr>
              <a:lnSpc>
                <a:spcPct val="150000"/>
              </a:lnSpc>
              <a:buFont typeface="Arial" panose="020B0604020202020204" pitchFamily="34" charset="0"/>
              <a:buChar char="•"/>
            </a:pPr>
            <a:r>
              <a:rPr lang="en-US" altLang="en-US" sz="1600" dirty="0">
                <a:latin typeface="Arial" panose="020B0604020202020204" pitchFamily="34" charset="0"/>
              </a:rPr>
              <a:t>Probabilistic cluster is a distribution over the data space, which can be mathematically represented using a probability density function (or distribution function).</a:t>
            </a:r>
          </a:p>
          <a:p>
            <a:pPr>
              <a:lnSpc>
                <a:spcPct val="150000"/>
              </a:lnSpc>
              <a:buFont typeface="Arial" panose="020B0604020202020204" pitchFamily="34" charset="0"/>
              <a:buChar char="•"/>
            </a:pPr>
            <a:r>
              <a:rPr lang="en-US" altLang="en-US" sz="1600" dirty="0">
                <a:solidFill>
                  <a:srgbClr val="0070C0"/>
                </a:solidFill>
                <a:latin typeface="Arial" panose="020B0604020202020204" pitchFamily="34" charset="0"/>
              </a:rPr>
              <a:t>Our task: infer a set of k probabilistic clusters that is mostly likely to generate D</a:t>
            </a:r>
          </a:p>
          <a:p>
            <a:pPr>
              <a:lnSpc>
                <a:spcPct val="150000"/>
              </a:lnSpc>
              <a:buFont typeface="Arial" panose="020B0604020202020204" pitchFamily="34" charset="0"/>
              <a:buChar char="•"/>
            </a:pPr>
            <a:endParaRPr lang="en-US" altLang="en-US" sz="1600" dirty="0">
              <a:latin typeface="Arial" panose="020B0604020202020204" pitchFamily="34" charset="0"/>
            </a:endParaRPr>
          </a:p>
          <a:p>
            <a:pPr>
              <a:lnSpc>
                <a:spcPct val="150000"/>
              </a:lnSpc>
              <a:buFont typeface="Arial" panose="020B0604020202020204" pitchFamily="34" charset="0"/>
              <a:buChar char="•"/>
            </a:pPr>
            <a:endParaRPr lang="en-US" altLang="en-US" sz="1600" dirty="0">
              <a:solidFill>
                <a:srgbClr val="0033CC"/>
              </a:solidFill>
              <a:latin typeface="Arial" panose="020B0604020202020204" pitchFamily="34" charset="0"/>
            </a:endParaRPr>
          </a:p>
          <a:p>
            <a:pPr>
              <a:lnSpc>
                <a:spcPct val="150000"/>
              </a:lnSpc>
              <a:buFont typeface="Arial" panose="020B0604020202020204" pitchFamily="34" charset="0"/>
              <a:buChar char="•"/>
            </a:pPr>
            <a:endParaRPr lang="en-US" altLang="en-US" sz="1600" dirty="0">
              <a:solidFill>
                <a:srgbClr val="0033CC"/>
              </a:solidFill>
              <a:latin typeface="Arial" panose="020B0604020202020204" pitchFamily="34" charset="0"/>
            </a:endParaRPr>
          </a:p>
        </p:txBody>
      </p:sp>
      <p:sp>
        <p:nvSpPr>
          <p:cNvPr id="2" name="Content Placeholder 1"/>
          <p:cNvSpPr>
            <a:spLocks noGrp="1"/>
          </p:cNvSpPr>
          <p:nvPr>
            <p:ph sz="quarter" idx="10"/>
          </p:nvPr>
        </p:nvSpPr>
        <p:spPr>
          <a:xfrm>
            <a:off x="304799" y="152400"/>
            <a:ext cx="5888421" cy="1143000"/>
          </a:xfrm>
        </p:spPr>
        <p:txBody>
          <a:bodyPr>
            <a:normAutofit/>
          </a:bodyPr>
          <a:lstStyle/>
          <a:p>
            <a:r>
              <a:rPr lang="en-GB" altLang="en-US" sz="2400" b="1" dirty="0">
                <a:latin typeface="Arial" panose="020B0604020202020204" pitchFamily="34" charset="0"/>
              </a:rPr>
              <a:t>GMM – Mixture of Gaussians</a:t>
            </a:r>
            <a:endParaRPr lang="en-IN" sz="2400" b="1" dirty="0">
              <a:latin typeface="Arial" panose="020B0604020202020204" pitchFamily="34" charset="0"/>
            </a:endParaRPr>
          </a:p>
        </p:txBody>
      </p:sp>
      <p:pic>
        <p:nvPicPr>
          <p:cNvPr id="5" name="Google Shape;89;g7ab74cc8e8_0_6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133" y="3973229"/>
            <a:ext cx="3385897" cy="2029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0486" y="3601037"/>
            <a:ext cx="4192437" cy="2401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010BB5E2-5885-1DEF-5FBB-9EA3A5BDFBC9}"/>
                  </a:ext>
                </a:extLst>
              </p14:cNvPr>
              <p14:cNvContentPartPr/>
              <p14:nvPr/>
            </p14:nvContentPartPr>
            <p14:xfrm>
              <a:off x="4946760" y="5602320"/>
              <a:ext cx="1364040" cy="218880"/>
            </p14:xfrm>
          </p:contentPart>
        </mc:Choice>
        <mc:Fallback>
          <p:pic>
            <p:nvPicPr>
              <p:cNvPr id="3" name="Ink 2">
                <a:extLst>
                  <a:ext uri="{FF2B5EF4-FFF2-40B4-BE49-F238E27FC236}">
                    <a16:creationId xmlns:a16="http://schemas.microsoft.com/office/drawing/2014/main" id="{010BB5E2-5885-1DEF-5FBB-9EA3A5BDFBC9}"/>
                  </a:ext>
                </a:extLst>
              </p:cNvPr>
              <p:cNvPicPr/>
              <p:nvPr/>
            </p:nvPicPr>
            <p:blipFill>
              <a:blip r:embed="rId6"/>
              <a:stretch>
                <a:fillRect/>
              </a:stretch>
            </p:blipFill>
            <p:spPr>
              <a:xfrm>
                <a:off x="4937400" y="5592960"/>
                <a:ext cx="1382760" cy="237600"/>
              </a:xfrm>
              <a:prstGeom prst="rect">
                <a:avLst/>
              </a:prstGeom>
            </p:spPr>
          </p:pic>
        </mc:Fallback>
      </mc:AlternateContent>
    </p:spTree>
    <p:extLst>
      <p:ext uri="{BB962C8B-B14F-4D97-AF65-F5344CB8AC3E}">
        <p14:creationId xmlns:p14="http://schemas.microsoft.com/office/powerpoint/2010/main" val="212483825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67927" y="1802421"/>
            <a:ext cx="7361680" cy="664622"/>
          </a:xfrm>
          <a:prstGeom prst="rect">
            <a:avLst/>
          </a:prstGeom>
          <a:blipFill>
            <a:blip r:embed="rId2" cstate="print"/>
            <a:stretch>
              <a:fillRect/>
            </a:stretch>
          </a:blipFill>
          <a:ln>
            <a:solidFill>
              <a:srgbClr val="C0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grpSp>
        <p:nvGrpSpPr>
          <p:cNvPr id="28" name="Group 27"/>
          <p:cNvGrpSpPr/>
          <p:nvPr/>
        </p:nvGrpSpPr>
        <p:grpSpPr>
          <a:xfrm>
            <a:off x="888709" y="2851239"/>
            <a:ext cx="6476918" cy="1767393"/>
            <a:chOff x="1311262" y="3945843"/>
            <a:chExt cx="6476918" cy="1767393"/>
          </a:xfrm>
        </p:grpSpPr>
        <p:grpSp>
          <p:nvGrpSpPr>
            <p:cNvPr id="9" name="object 9"/>
            <p:cNvGrpSpPr/>
            <p:nvPr/>
          </p:nvGrpSpPr>
          <p:grpSpPr>
            <a:xfrm>
              <a:off x="1610701" y="3945843"/>
              <a:ext cx="1429157" cy="1428614"/>
              <a:chOff x="1883625" y="4382668"/>
              <a:chExt cx="1671320" cy="1670685"/>
            </a:xfrm>
          </p:grpSpPr>
          <p:sp>
            <p:nvSpPr>
              <p:cNvPr id="10" name="object 10"/>
              <p:cNvSpPr/>
              <p:nvPr/>
            </p:nvSpPr>
            <p:spPr>
              <a:xfrm>
                <a:off x="1947904" y="5988902"/>
                <a:ext cx="1532255" cy="0"/>
              </a:xfrm>
              <a:custGeom>
                <a:avLst/>
                <a:gdLst/>
                <a:ahLst/>
                <a:cxnLst/>
                <a:rect l="l" t="t" r="r" b="b"/>
                <a:pathLst>
                  <a:path w="1532254">
                    <a:moveTo>
                      <a:pt x="0" y="0"/>
                    </a:moveTo>
                    <a:lnTo>
                      <a:pt x="1531659" y="0"/>
                    </a:lnTo>
                  </a:path>
                </a:pathLst>
              </a:custGeom>
              <a:ln w="21416">
                <a:solidFill>
                  <a:srgbClr val="231F2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11" name="object 11"/>
              <p:cNvSpPr/>
              <p:nvPr/>
            </p:nvSpPr>
            <p:spPr>
              <a:xfrm>
                <a:off x="3404958" y="5924651"/>
                <a:ext cx="149987" cy="128498"/>
              </a:xfrm>
              <a:prstGeom prst="rect">
                <a:avLst/>
              </a:prstGeom>
              <a:blipFill>
                <a:blip r:embed="rId3"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12" name="object 12"/>
              <p:cNvSpPr/>
              <p:nvPr/>
            </p:nvSpPr>
            <p:spPr>
              <a:xfrm>
                <a:off x="1947904" y="4458011"/>
                <a:ext cx="0" cy="1530985"/>
              </a:xfrm>
              <a:custGeom>
                <a:avLst/>
                <a:gdLst/>
                <a:ahLst/>
                <a:cxnLst/>
                <a:rect l="l" t="t" r="r" b="b"/>
                <a:pathLst>
                  <a:path h="1530985">
                    <a:moveTo>
                      <a:pt x="0" y="1530891"/>
                    </a:moveTo>
                    <a:lnTo>
                      <a:pt x="0" y="0"/>
                    </a:lnTo>
                  </a:path>
                </a:pathLst>
              </a:custGeom>
              <a:ln w="21427">
                <a:solidFill>
                  <a:srgbClr val="231F2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13" name="object 13"/>
              <p:cNvSpPr/>
              <p:nvPr/>
            </p:nvSpPr>
            <p:spPr>
              <a:xfrm>
                <a:off x="1883625" y="4382668"/>
                <a:ext cx="128562" cy="149910"/>
              </a:xfrm>
              <a:prstGeom prst="rect">
                <a:avLst/>
              </a:prstGeom>
              <a:blipFill>
                <a:blip r:embed="rId4"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14" name="object 14"/>
              <p:cNvSpPr/>
              <p:nvPr/>
            </p:nvSpPr>
            <p:spPr>
              <a:xfrm>
                <a:off x="2214797" y="4624879"/>
                <a:ext cx="1119505" cy="1097280"/>
              </a:xfrm>
              <a:custGeom>
                <a:avLst/>
                <a:gdLst/>
                <a:ahLst/>
                <a:cxnLst/>
                <a:rect l="l" t="t" r="r" b="b"/>
                <a:pathLst>
                  <a:path w="1119504" h="1097279">
                    <a:moveTo>
                      <a:pt x="372496" y="356735"/>
                    </a:moveTo>
                    <a:lnTo>
                      <a:pt x="421151" y="310860"/>
                    </a:lnTo>
                    <a:lnTo>
                      <a:pt x="470114" y="267661"/>
                    </a:lnTo>
                    <a:lnTo>
                      <a:pt x="519129" y="227254"/>
                    </a:lnTo>
                    <a:lnTo>
                      <a:pt x="567942" y="189754"/>
                    </a:lnTo>
                    <a:lnTo>
                      <a:pt x="616295" y="155277"/>
                    </a:lnTo>
                    <a:lnTo>
                      <a:pt x="663935" y="123937"/>
                    </a:lnTo>
                    <a:lnTo>
                      <a:pt x="710605" y="95849"/>
                    </a:lnTo>
                    <a:lnTo>
                      <a:pt x="756049" y="71130"/>
                    </a:lnTo>
                    <a:lnTo>
                      <a:pt x="800013" y="49894"/>
                    </a:lnTo>
                    <a:lnTo>
                      <a:pt x="842241" y="32257"/>
                    </a:lnTo>
                    <a:lnTo>
                      <a:pt x="882477" y="18334"/>
                    </a:lnTo>
                    <a:lnTo>
                      <a:pt x="920465" y="8239"/>
                    </a:lnTo>
                    <a:lnTo>
                      <a:pt x="988679" y="0"/>
                    </a:lnTo>
                    <a:lnTo>
                      <a:pt x="1018393" y="2084"/>
                    </a:lnTo>
                    <a:lnTo>
                      <a:pt x="1067757" y="19240"/>
                    </a:lnTo>
                    <a:lnTo>
                      <a:pt x="1101711" y="54052"/>
                    </a:lnTo>
                    <a:lnTo>
                      <a:pt x="1117609" y="103808"/>
                    </a:lnTo>
                    <a:lnTo>
                      <a:pt x="1118935" y="133548"/>
                    </a:lnTo>
                    <a:lnTo>
                      <a:pt x="1116009" y="166194"/>
                    </a:lnTo>
                    <a:lnTo>
                      <a:pt x="1097888" y="239190"/>
                    </a:lnTo>
                    <a:lnTo>
                      <a:pt x="1082936" y="279037"/>
                    </a:lnTo>
                    <a:lnTo>
                      <a:pt x="1064218" y="320779"/>
                    </a:lnTo>
                    <a:lnTo>
                      <a:pt x="1041858" y="364164"/>
                    </a:lnTo>
                    <a:lnTo>
                      <a:pt x="1015976" y="408940"/>
                    </a:lnTo>
                    <a:lnTo>
                      <a:pt x="986695" y="454855"/>
                    </a:lnTo>
                    <a:lnTo>
                      <a:pt x="954136" y="501655"/>
                    </a:lnTo>
                    <a:lnTo>
                      <a:pt x="918421" y="549089"/>
                    </a:lnTo>
                    <a:lnTo>
                      <a:pt x="879672" y="596905"/>
                    </a:lnTo>
                    <a:lnTo>
                      <a:pt x="838011" y="644849"/>
                    </a:lnTo>
                    <a:lnTo>
                      <a:pt x="793559" y="692670"/>
                    </a:lnTo>
                    <a:lnTo>
                      <a:pt x="746439" y="740115"/>
                    </a:lnTo>
                    <a:lnTo>
                      <a:pt x="697784" y="785990"/>
                    </a:lnTo>
                    <a:lnTo>
                      <a:pt x="648821" y="829188"/>
                    </a:lnTo>
                    <a:lnTo>
                      <a:pt x="599806" y="869594"/>
                    </a:lnTo>
                    <a:lnTo>
                      <a:pt x="550995" y="907094"/>
                    </a:lnTo>
                    <a:lnTo>
                      <a:pt x="502642" y="941571"/>
                    </a:lnTo>
                    <a:lnTo>
                      <a:pt x="455003" y="972910"/>
                    </a:lnTo>
                    <a:lnTo>
                      <a:pt x="408334" y="1000996"/>
                    </a:lnTo>
                    <a:lnTo>
                      <a:pt x="362890" y="1025715"/>
                    </a:lnTo>
                    <a:lnTo>
                      <a:pt x="318926" y="1046950"/>
                    </a:lnTo>
                    <a:lnTo>
                      <a:pt x="276699" y="1064587"/>
                    </a:lnTo>
                    <a:lnTo>
                      <a:pt x="236463" y="1078510"/>
                    </a:lnTo>
                    <a:lnTo>
                      <a:pt x="198475" y="1088604"/>
                    </a:lnTo>
                    <a:lnTo>
                      <a:pt x="130261" y="1096845"/>
                    </a:lnTo>
                    <a:lnTo>
                      <a:pt x="100546" y="1094761"/>
                    </a:lnTo>
                    <a:lnTo>
                      <a:pt x="51179" y="1077608"/>
                    </a:lnTo>
                    <a:lnTo>
                      <a:pt x="17223" y="1042796"/>
                    </a:lnTo>
                    <a:lnTo>
                      <a:pt x="1326" y="993037"/>
                    </a:lnTo>
                    <a:lnTo>
                      <a:pt x="0" y="963296"/>
                    </a:lnTo>
                    <a:lnTo>
                      <a:pt x="2925" y="930650"/>
                    </a:lnTo>
                    <a:lnTo>
                      <a:pt x="21047" y="857653"/>
                    </a:lnTo>
                    <a:lnTo>
                      <a:pt x="35999" y="817807"/>
                    </a:lnTo>
                    <a:lnTo>
                      <a:pt x="54716" y="776066"/>
                    </a:lnTo>
                    <a:lnTo>
                      <a:pt x="77077" y="732681"/>
                    </a:lnTo>
                    <a:lnTo>
                      <a:pt x="102958" y="687906"/>
                    </a:lnTo>
                    <a:lnTo>
                      <a:pt x="132240" y="641992"/>
                    </a:lnTo>
                    <a:lnTo>
                      <a:pt x="164799" y="595192"/>
                    </a:lnTo>
                    <a:lnTo>
                      <a:pt x="200514" y="547759"/>
                    </a:lnTo>
                    <a:lnTo>
                      <a:pt x="239263" y="499944"/>
                    </a:lnTo>
                    <a:lnTo>
                      <a:pt x="280924" y="452000"/>
                    </a:lnTo>
                    <a:lnTo>
                      <a:pt x="325375" y="404179"/>
                    </a:lnTo>
                    <a:lnTo>
                      <a:pt x="372496" y="356735"/>
                    </a:lnTo>
                    <a:close/>
                  </a:path>
                  <a:path w="1119504" h="1097279">
                    <a:moveTo>
                      <a:pt x="434830" y="420650"/>
                    </a:moveTo>
                    <a:lnTo>
                      <a:pt x="483572" y="375434"/>
                    </a:lnTo>
                    <a:lnTo>
                      <a:pt x="532583" y="334320"/>
                    </a:lnTo>
                    <a:lnTo>
                      <a:pt x="581290" y="297568"/>
                    </a:lnTo>
                    <a:lnTo>
                      <a:pt x="629116" y="265436"/>
                    </a:lnTo>
                    <a:lnTo>
                      <a:pt x="675488" y="238184"/>
                    </a:lnTo>
                    <a:lnTo>
                      <a:pt x="719831" y="216072"/>
                    </a:lnTo>
                    <a:lnTo>
                      <a:pt x="761569" y="199357"/>
                    </a:lnTo>
                    <a:lnTo>
                      <a:pt x="800127" y="188299"/>
                    </a:lnTo>
                    <a:lnTo>
                      <a:pt x="834932" y="183157"/>
                    </a:lnTo>
                    <a:lnTo>
                      <a:pt x="865407" y="184191"/>
                    </a:lnTo>
                    <a:lnTo>
                      <a:pt x="911072" y="205821"/>
                    </a:lnTo>
                    <a:lnTo>
                      <a:pt x="931555" y="252002"/>
                    </a:lnTo>
                    <a:lnTo>
                      <a:pt x="931817" y="282481"/>
                    </a:lnTo>
                    <a:lnTo>
                      <a:pt x="925792" y="317128"/>
                    </a:lnTo>
                    <a:lnTo>
                      <a:pt x="913753" y="355374"/>
                    </a:lnTo>
                    <a:lnTo>
                      <a:pt x="895974" y="396653"/>
                    </a:lnTo>
                    <a:lnTo>
                      <a:pt x="872730" y="440397"/>
                    </a:lnTo>
                    <a:lnTo>
                      <a:pt x="844295" y="486036"/>
                    </a:lnTo>
                    <a:lnTo>
                      <a:pt x="810942" y="533004"/>
                    </a:lnTo>
                    <a:lnTo>
                      <a:pt x="772945" y="580732"/>
                    </a:lnTo>
                    <a:lnTo>
                      <a:pt x="730579" y="628653"/>
                    </a:lnTo>
                    <a:lnTo>
                      <a:pt x="684117" y="676199"/>
                    </a:lnTo>
                    <a:lnTo>
                      <a:pt x="635376" y="721415"/>
                    </a:lnTo>
                    <a:lnTo>
                      <a:pt x="586364" y="762529"/>
                    </a:lnTo>
                    <a:lnTo>
                      <a:pt x="537658" y="799281"/>
                    </a:lnTo>
                    <a:lnTo>
                      <a:pt x="489831" y="831413"/>
                    </a:lnTo>
                    <a:lnTo>
                      <a:pt x="443458" y="858664"/>
                    </a:lnTo>
                    <a:lnTo>
                      <a:pt x="399115" y="880776"/>
                    </a:lnTo>
                    <a:lnTo>
                      <a:pt x="357376" y="897490"/>
                    </a:lnTo>
                    <a:lnTo>
                      <a:pt x="318816" y="908547"/>
                    </a:lnTo>
                    <a:lnTo>
                      <a:pt x="284010" y="913687"/>
                    </a:lnTo>
                    <a:lnTo>
                      <a:pt x="253533" y="912651"/>
                    </a:lnTo>
                    <a:lnTo>
                      <a:pt x="207863" y="891016"/>
                    </a:lnTo>
                    <a:lnTo>
                      <a:pt x="187385" y="844835"/>
                    </a:lnTo>
                    <a:lnTo>
                      <a:pt x="187125" y="814358"/>
                    </a:lnTo>
                    <a:lnTo>
                      <a:pt x="193152" y="779712"/>
                    </a:lnTo>
                    <a:lnTo>
                      <a:pt x="205192" y="741467"/>
                    </a:lnTo>
                    <a:lnTo>
                      <a:pt x="222971" y="700189"/>
                    </a:lnTo>
                    <a:lnTo>
                      <a:pt x="246216" y="656448"/>
                    </a:lnTo>
                    <a:lnTo>
                      <a:pt x="274652" y="610810"/>
                    </a:lnTo>
                    <a:lnTo>
                      <a:pt x="308005" y="563843"/>
                    </a:lnTo>
                    <a:lnTo>
                      <a:pt x="346002" y="516116"/>
                    </a:lnTo>
                    <a:lnTo>
                      <a:pt x="388368" y="468196"/>
                    </a:lnTo>
                    <a:lnTo>
                      <a:pt x="434830" y="420650"/>
                    </a:lnTo>
                    <a:close/>
                  </a:path>
                  <a:path w="1119504" h="1097279">
                    <a:moveTo>
                      <a:pt x="497152" y="484528"/>
                    </a:moveTo>
                    <a:lnTo>
                      <a:pt x="546026" y="441368"/>
                    </a:lnTo>
                    <a:lnTo>
                      <a:pt x="594293" y="406928"/>
                    </a:lnTo>
                    <a:lnTo>
                      <a:pt x="639651" y="382246"/>
                    </a:lnTo>
                    <a:lnTo>
                      <a:pt x="679803" y="368358"/>
                    </a:lnTo>
                    <a:lnTo>
                      <a:pt x="712448" y="366301"/>
                    </a:lnTo>
                    <a:lnTo>
                      <a:pt x="735286" y="377113"/>
                    </a:lnTo>
                    <a:lnTo>
                      <a:pt x="745512" y="400210"/>
                    </a:lnTo>
                    <a:lnTo>
                      <a:pt x="742622" y="432777"/>
                    </a:lnTo>
                    <a:lnTo>
                      <a:pt x="727710" y="472544"/>
                    </a:lnTo>
                    <a:lnTo>
                      <a:pt x="701870" y="517238"/>
                    </a:lnTo>
                    <a:lnTo>
                      <a:pt x="666196" y="564587"/>
                    </a:lnTo>
                    <a:lnTo>
                      <a:pt x="621783" y="612321"/>
                    </a:lnTo>
                    <a:lnTo>
                      <a:pt x="572915" y="655481"/>
                    </a:lnTo>
                    <a:lnTo>
                      <a:pt x="524654" y="689918"/>
                    </a:lnTo>
                    <a:lnTo>
                      <a:pt x="479299" y="714599"/>
                    </a:lnTo>
                    <a:lnTo>
                      <a:pt x="439150" y="728486"/>
                    </a:lnTo>
                    <a:lnTo>
                      <a:pt x="406504" y="730543"/>
                    </a:lnTo>
                    <a:lnTo>
                      <a:pt x="383662" y="719736"/>
                    </a:lnTo>
                    <a:lnTo>
                      <a:pt x="373427" y="696639"/>
                    </a:lnTo>
                    <a:lnTo>
                      <a:pt x="376314" y="664072"/>
                    </a:lnTo>
                    <a:lnTo>
                      <a:pt x="391227" y="624305"/>
                    </a:lnTo>
                    <a:lnTo>
                      <a:pt x="417068" y="579611"/>
                    </a:lnTo>
                    <a:lnTo>
                      <a:pt x="452742" y="532262"/>
                    </a:lnTo>
                    <a:lnTo>
                      <a:pt x="497152" y="484528"/>
                    </a:lnTo>
                    <a:close/>
                  </a:path>
                </a:pathLst>
              </a:custGeom>
              <a:ln w="32132">
                <a:solidFill>
                  <a:srgbClr val="ED1C24"/>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grpSp>
        <p:grpSp>
          <p:nvGrpSpPr>
            <p:cNvPr id="15" name="object 15"/>
            <p:cNvGrpSpPr/>
            <p:nvPr/>
          </p:nvGrpSpPr>
          <p:grpSpPr>
            <a:xfrm>
              <a:off x="3901014" y="3945843"/>
              <a:ext cx="1429700" cy="1428614"/>
              <a:chOff x="4562018" y="4382668"/>
              <a:chExt cx="1671955" cy="1670685"/>
            </a:xfrm>
          </p:grpSpPr>
          <p:sp>
            <p:nvSpPr>
              <p:cNvPr id="16" name="object 16"/>
              <p:cNvSpPr/>
              <p:nvPr/>
            </p:nvSpPr>
            <p:spPr>
              <a:xfrm>
                <a:off x="4626293" y="5988902"/>
                <a:ext cx="1532255" cy="0"/>
              </a:xfrm>
              <a:custGeom>
                <a:avLst/>
                <a:gdLst/>
                <a:ahLst/>
                <a:cxnLst/>
                <a:rect l="l" t="t" r="r" b="b"/>
                <a:pathLst>
                  <a:path w="1532254">
                    <a:moveTo>
                      <a:pt x="0" y="0"/>
                    </a:moveTo>
                    <a:lnTo>
                      <a:pt x="1531659" y="0"/>
                    </a:lnTo>
                  </a:path>
                </a:pathLst>
              </a:custGeom>
              <a:ln w="21416">
                <a:solidFill>
                  <a:srgbClr val="231F2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17" name="object 17"/>
              <p:cNvSpPr/>
              <p:nvPr/>
            </p:nvSpPr>
            <p:spPr>
              <a:xfrm>
                <a:off x="6083351" y="5924651"/>
                <a:ext cx="149999" cy="128498"/>
              </a:xfrm>
              <a:prstGeom prst="rect">
                <a:avLst/>
              </a:prstGeom>
              <a:blipFill>
                <a:blip r:embed="rId5"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18" name="object 18"/>
              <p:cNvSpPr/>
              <p:nvPr/>
            </p:nvSpPr>
            <p:spPr>
              <a:xfrm>
                <a:off x="4626293" y="4458011"/>
                <a:ext cx="0" cy="1530985"/>
              </a:xfrm>
              <a:custGeom>
                <a:avLst/>
                <a:gdLst/>
                <a:ahLst/>
                <a:cxnLst/>
                <a:rect l="l" t="t" r="r" b="b"/>
                <a:pathLst>
                  <a:path h="1530985">
                    <a:moveTo>
                      <a:pt x="0" y="1530891"/>
                    </a:moveTo>
                    <a:lnTo>
                      <a:pt x="0" y="0"/>
                    </a:lnTo>
                  </a:path>
                </a:pathLst>
              </a:custGeom>
              <a:ln w="21427">
                <a:solidFill>
                  <a:srgbClr val="231F2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19" name="object 19"/>
              <p:cNvSpPr/>
              <p:nvPr/>
            </p:nvSpPr>
            <p:spPr>
              <a:xfrm>
                <a:off x="4562018" y="4382668"/>
                <a:ext cx="128574" cy="149910"/>
              </a:xfrm>
              <a:prstGeom prst="rect">
                <a:avLst/>
              </a:prstGeom>
              <a:blipFill>
                <a:blip r:embed="rId4"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20" name="object 20"/>
              <p:cNvSpPr/>
              <p:nvPr/>
            </p:nvSpPr>
            <p:spPr>
              <a:xfrm>
                <a:off x="4760222" y="4918080"/>
                <a:ext cx="1339215" cy="535940"/>
              </a:xfrm>
              <a:custGeom>
                <a:avLst/>
                <a:gdLst/>
                <a:ahLst/>
                <a:cxnLst/>
                <a:rect l="l" t="t" r="r" b="b"/>
                <a:pathLst>
                  <a:path w="1339214" h="535939">
                    <a:moveTo>
                      <a:pt x="669597" y="0"/>
                    </a:moveTo>
                    <a:lnTo>
                      <a:pt x="733925" y="1229"/>
                    </a:lnTo>
                    <a:lnTo>
                      <a:pt x="796558" y="4841"/>
                    </a:lnTo>
                    <a:lnTo>
                      <a:pt x="857211" y="10723"/>
                    </a:lnTo>
                    <a:lnTo>
                      <a:pt x="915598" y="18760"/>
                    </a:lnTo>
                    <a:lnTo>
                      <a:pt x="971437" y="28839"/>
                    </a:lnTo>
                    <a:lnTo>
                      <a:pt x="1024442" y="40847"/>
                    </a:lnTo>
                    <a:lnTo>
                      <a:pt x="1074330" y="54669"/>
                    </a:lnTo>
                    <a:lnTo>
                      <a:pt x="1120816" y="70192"/>
                    </a:lnTo>
                    <a:lnTo>
                      <a:pt x="1163616" y="87303"/>
                    </a:lnTo>
                    <a:lnTo>
                      <a:pt x="1202445" y="105887"/>
                    </a:lnTo>
                    <a:lnTo>
                      <a:pt x="1237019" y="125832"/>
                    </a:lnTo>
                    <a:lnTo>
                      <a:pt x="1292267" y="169347"/>
                    </a:lnTo>
                    <a:lnTo>
                      <a:pt x="1327083" y="216939"/>
                    </a:lnTo>
                    <a:lnTo>
                      <a:pt x="1339194" y="267699"/>
                    </a:lnTo>
                    <a:lnTo>
                      <a:pt x="1336118" y="293418"/>
                    </a:lnTo>
                    <a:lnTo>
                      <a:pt x="1312371" y="342708"/>
                    </a:lnTo>
                    <a:lnTo>
                      <a:pt x="1267055" y="388377"/>
                    </a:lnTo>
                    <a:lnTo>
                      <a:pt x="1202445" y="429515"/>
                    </a:lnTo>
                    <a:lnTo>
                      <a:pt x="1163616" y="448101"/>
                    </a:lnTo>
                    <a:lnTo>
                      <a:pt x="1120816" y="465212"/>
                    </a:lnTo>
                    <a:lnTo>
                      <a:pt x="1074330" y="480737"/>
                    </a:lnTo>
                    <a:lnTo>
                      <a:pt x="1024442" y="494560"/>
                    </a:lnTo>
                    <a:lnTo>
                      <a:pt x="971437" y="506569"/>
                    </a:lnTo>
                    <a:lnTo>
                      <a:pt x="915598" y="516649"/>
                    </a:lnTo>
                    <a:lnTo>
                      <a:pt x="857211" y="524687"/>
                    </a:lnTo>
                    <a:lnTo>
                      <a:pt x="796558" y="530569"/>
                    </a:lnTo>
                    <a:lnTo>
                      <a:pt x="733925" y="534181"/>
                    </a:lnTo>
                    <a:lnTo>
                      <a:pt x="669597" y="535411"/>
                    </a:lnTo>
                    <a:lnTo>
                      <a:pt x="605266" y="534181"/>
                    </a:lnTo>
                    <a:lnTo>
                      <a:pt x="542631" y="530569"/>
                    </a:lnTo>
                    <a:lnTo>
                      <a:pt x="481978" y="524687"/>
                    </a:lnTo>
                    <a:lnTo>
                      <a:pt x="423590" y="516649"/>
                    </a:lnTo>
                    <a:lnTo>
                      <a:pt x="367751" y="506569"/>
                    </a:lnTo>
                    <a:lnTo>
                      <a:pt x="314745" y="494560"/>
                    </a:lnTo>
                    <a:lnTo>
                      <a:pt x="264857" y="480737"/>
                    </a:lnTo>
                    <a:lnTo>
                      <a:pt x="218372" y="465212"/>
                    </a:lnTo>
                    <a:lnTo>
                      <a:pt x="175573" y="448101"/>
                    </a:lnTo>
                    <a:lnTo>
                      <a:pt x="136744" y="429515"/>
                    </a:lnTo>
                    <a:lnTo>
                      <a:pt x="102171" y="409569"/>
                    </a:lnTo>
                    <a:lnTo>
                      <a:pt x="46925" y="366052"/>
                    </a:lnTo>
                    <a:lnTo>
                      <a:pt x="12110" y="318459"/>
                    </a:lnTo>
                    <a:lnTo>
                      <a:pt x="0" y="267699"/>
                    </a:lnTo>
                    <a:lnTo>
                      <a:pt x="3074" y="241980"/>
                    </a:lnTo>
                    <a:lnTo>
                      <a:pt x="26821" y="192690"/>
                    </a:lnTo>
                    <a:lnTo>
                      <a:pt x="72136" y="147023"/>
                    </a:lnTo>
                    <a:lnTo>
                      <a:pt x="136744" y="105887"/>
                    </a:lnTo>
                    <a:lnTo>
                      <a:pt x="175573" y="87303"/>
                    </a:lnTo>
                    <a:lnTo>
                      <a:pt x="218372" y="70192"/>
                    </a:lnTo>
                    <a:lnTo>
                      <a:pt x="264857" y="54669"/>
                    </a:lnTo>
                    <a:lnTo>
                      <a:pt x="314745" y="40847"/>
                    </a:lnTo>
                    <a:lnTo>
                      <a:pt x="367751" y="28839"/>
                    </a:lnTo>
                    <a:lnTo>
                      <a:pt x="423590" y="18760"/>
                    </a:lnTo>
                    <a:lnTo>
                      <a:pt x="481978" y="10723"/>
                    </a:lnTo>
                    <a:lnTo>
                      <a:pt x="542631" y="4841"/>
                    </a:lnTo>
                    <a:lnTo>
                      <a:pt x="605266" y="1229"/>
                    </a:lnTo>
                    <a:lnTo>
                      <a:pt x="669597" y="0"/>
                    </a:lnTo>
                    <a:close/>
                  </a:path>
                  <a:path w="1339214" h="535939">
                    <a:moveTo>
                      <a:pt x="669597" y="89233"/>
                    </a:moveTo>
                    <a:lnTo>
                      <a:pt x="735411" y="91174"/>
                    </a:lnTo>
                    <a:lnTo>
                      <a:pt x="798277" y="96810"/>
                    </a:lnTo>
                    <a:lnTo>
                      <a:pt x="857496" y="105863"/>
                    </a:lnTo>
                    <a:lnTo>
                      <a:pt x="912367" y="118052"/>
                    </a:lnTo>
                    <a:lnTo>
                      <a:pt x="962191" y="133097"/>
                    </a:lnTo>
                    <a:lnTo>
                      <a:pt x="1006270" y="150720"/>
                    </a:lnTo>
                    <a:lnTo>
                      <a:pt x="1043902" y="170639"/>
                    </a:lnTo>
                    <a:lnTo>
                      <a:pt x="1097033" y="216252"/>
                    </a:lnTo>
                    <a:lnTo>
                      <a:pt x="1115986" y="267699"/>
                    </a:lnTo>
                    <a:lnTo>
                      <a:pt x="1111131" y="294011"/>
                    </a:lnTo>
                    <a:lnTo>
                      <a:pt x="1074390" y="342821"/>
                    </a:lnTo>
                    <a:lnTo>
                      <a:pt x="1006270" y="384678"/>
                    </a:lnTo>
                    <a:lnTo>
                      <a:pt x="962191" y="402301"/>
                    </a:lnTo>
                    <a:lnTo>
                      <a:pt x="912367" y="417346"/>
                    </a:lnTo>
                    <a:lnTo>
                      <a:pt x="857496" y="429535"/>
                    </a:lnTo>
                    <a:lnTo>
                      <a:pt x="798277" y="438587"/>
                    </a:lnTo>
                    <a:lnTo>
                      <a:pt x="735411" y="444224"/>
                    </a:lnTo>
                    <a:lnTo>
                      <a:pt x="669597" y="446165"/>
                    </a:lnTo>
                    <a:lnTo>
                      <a:pt x="603779" y="444224"/>
                    </a:lnTo>
                    <a:lnTo>
                      <a:pt x="540910" y="438587"/>
                    </a:lnTo>
                    <a:lnTo>
                      <a:pt x="481690" y="429535"/>
                    </a:lnTo>
                    <a:lnTo>
                      <a:pt x="426817" y="417346"/>
                    </a:lnTo>
                    <a:lnTo>
                      <a:pt x="376991" y="402301"/>
                    </a:lnTo>
                    <a:lnTo>
                      <a:pt x="332912" y="384678"/>
                    </a:lnTo>
                    <a:lnTo>
                      <a:pt x="295279" y="364758"/>
                    </a:lnTo>
                    <a:lnTo>
                      <a:pt x="242148" y="319145"/>
                    </a:lnTo>
                    <a:lnTo>
                      <a:pt x="223194" y="267699"/>
                    </a:lnTo>
                    <a:lnTo>
                      <a:pt x="228049" y="241386"/>
                    </a:lnTo>
                    <a:lnTo>
                      <a:pt x="264791" y="192577"/>
                    </a:lnTo>
                    <a:lnTo>
                      <a:pt x="332912" y="150720"/>
                    </a:lnTo>
                    <a:lnTo>
                      <a:pt x="376991" y="133097"/>
                    </a:lnTo>
                    <a:lnTo>
                      <a:pt x="426817" y="118052"/>
                    </a:lnTo>
                    <a:lnTo>
                      <a:pt x="481690" y="105863"/>
                    </a:lnTo>
                    <a:lnTo>
                      <a:pt x="540910" y="96810"/>
                    </a:lnTo>
                    <a:lnTo>
                      <a:pt x="603779" y="91174"/>
                    </a:lnTo>
                    <a:lnTo>
                      <a:pt x="669597" y="89233"/>
                    </a:lnTo>
                    <a:close/>
                  </a:path>
                  <a:path w="1339214" h="535939">
                    <a:moveTo>
                      <a:pt x="669597" y="178466"/>
                    </a:moveTo>
                    <a:lnTo>
                      <a:pt x="728813" y="181662"/>
                    </a:lnTo>
                    <a:lnTo>
                      <a:pt x="782097" y="190678"/>
                    </a:lnTo>
                    <a:lnTo>
                      <a:pt x="827292" y="204651"/>
                    </a:lnTo>
                    <a:lnTo>
                      <a:pt x="862243" y="222720"/>
                    </a:lnTo>
                    <a:lnTo>
                      <a:pt x="892791" y="267699"/>
                    </a:lnTo>
                    <a:lnTo>
                      <a:pt x="884795" y="291374"/>
                    </a:lnTo>
                    <a:lnTo>
                      <a:pt x="827292" y="330746"/>
                    </a:lnTo>
                    <a:lnTo>
                      <a:pt x="782097" y="344720"/>
                    </a:lnTo>
                    <a:lnTo>
                      <a:pt x="728813" y="353735"/>
                    </a:lnTo>
                    <a:lnTo>
                      <a:pt x="669597" y="356932"/>
                    </a:lnTo>
                    <a:lnTo>
                      <a:pt x="610375" y="353735"/>
                    </a:lnTo>
                    <a:lnTo>
                      <a:pt x="557087" y="344720"/>
                    </a:lnTo>
                    <a:lnTo>
                      <a:pt x="511890" y="330746"/>
                    </a:lnTo>
                    <a:lnTo>
                      <a:pt x="476937" y="312677"/>
                    </a:lnTo>
                    <a:lnTo>
                      <a:pt x="446389" y="267699"/>
                    </a:lnTo>
                    <a:lnTo>
                      <a:pt x="454385" y="244023"/>
                    </a:lnTo>
                    <a:lnTo>
                      <a:pt x="511890" y="204651"/>
                    </a:lnTo>
                    <a:lnTo>
                      <a:pt x="557087" y="190678"/>
                    </a:lnTo>
                    <a:lnTo>
                      <a:pt x="610375" y="181662"/>
                    </a:lnTo>
                    <a:lnTo>
                      <a:pt x="669597" y="178466"/>
                    </a:lnTo>
                    <a:close/>
                  </a:path>
                </a:pathLst>
              </a:custGeom>
              <a:ln w="32132">
                <a:solidFill>
                  <a:srgbClr val="ED1C24"/>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grpSp>
        <p:grpSp>
          <p:nvGrpSpPr>
            <p:cNvPr id="21" name="object 21"/>
            <p:cNvGrpSpPr/>
            <p:nvPr/>
          </p:nvGrpSpPr>
          <p:grpSpPr>
            <a:xfrm>
              <a:off x="6191335" y="3945843"/>
              <a:ext cx="1429157" cy="1428614"/>
              <a:chOff x="7240422" y="4382668"/>
              <a:chExt cx="1671320" cy="1670685"/>
            </a:xfrm>
          </p:grpSpPr>
          <p:sp>
            <p:nvSpPr>
              <p:cNvPr id="22" name="object 22"/>
              <p:cNvSpPr/>
              <p:nvPr/>
            </p:nvSpPr>
            <p:spPr>
              <a:xfrm>
                <a:off x="7304693" y="5988902"/>
                <a:ext cx="1532255" cy="0"/>
              </a:xfrm>
              <a:custGeom>
                <a:avLst/>
                <a:gdLst/>
                <a:ahLst/>
                <a:cxnLst/>
                <a:rect l="l" t="t" r="r" b="b"/>
                <a:pathLst>
                  <a:path w="1532254">
                    <a:moveTo>
                      <a:pt x="0" y="0"/>
                    </a:moveTo>
                    <a:lnTo>
                      <a:pt x="1531659" y="0"/>
                    </a:lnTo>
                  </a:path>
                </a:pathLst>
              </a:custGeom>
              <a:ln w="21416">
                <a:solidFill>
                  <a:srgbClr val="231F2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23" name="object 23"/>
              <p:cNvSpPr/>
              <p:nvPr/>
            </p:nvSpPr>
            <p:spPr>
              <a:xfrm>
                <a:off x="8761755" y="5924651"/>
                <a:ext cx="149987" cy="128498"/>
              </a:xfrm>
              <a:prstGeom prst="rect">
                <a:avLst/>
              </a:prstGeom>
              <a:blipFill>
                <a:blip r:embed="rId3"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24" name="object 24"/>
              <p:cNvSpPr/>
              <p:nvPr/>
            </p:nvSpPr>
            <p:spPr>
              <a:xfrm>
                <a:off x="7304693" y="4458011"/>
                <a:ext cx="0" cy="1530985"/>
              </a:xfrm>
              <a:custGeom>
                <a:avLst/>
                <a:gdLst/>
                <a:ahLst/>
                <a:cxnLst/>
                <a:rect l="l" t="t" r="r" b="b"/>
                <a:pathLst>
                  <a:path h="1530985">
                    <a:moveTo>
                      <a:pt x="0" y="1530891"/>
                    </a:moveTo>
                    <a:lnTo>
                      <a:pt x="0" y="0"/>
                    </a:lnTo>
                  </a:path>
                </a:pathLst>
              </a:custGeom>
              <a:ln w="21427">
                <a:solidFill>
                  <a:srgbClr val="231F2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25" name="object 25"/>
              <p:cNvSpPr/>
              <p:nvPr/>
            </p:nvSpPr>
            <p:spPr>
              <a:xfrm>
                <a:off x="7240422" y="4382668"/>
                <a:ext cx="128562" cy="149910"/>
              </a:xfrm>
              <a:prstGeom prst="rect">
                <a:avLst/>
              </a:prstGeom>
              <a:blipFill>
                <a:blip r:embed="rId4"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26" name="object 26"/>
              <p:cNvSpPr/>
              <p:nvPr/>
            </p:nvSpPr>
            <p:spPr>
              <a:xfrm>
                <a:off x="7706444" y="4784217"/>
                <a:ext cx="803910" cy="803275"/>
              </a:xfrm>
              <a:custGeom>
                <a:avLst/>
                <a:gdLst/>
                <a:ahLst/>
                <a:cxnLst/>
                <a:rect l="l" t="t" r="r" b="b"/>
                <a:pathLst>
                  <a:path w="803909" h="803275">
                    <a:moveTo>
                      <a:pt x="401763" y="0"/>
                    </a:moveTo>
                    <a:lnTo>
                      <a:pt x="448506" y="2710"/>
                    </a:lnTo>
                    <a:lnTo>
                      <a:pt x="493695" y="10637"/>
                    </a:lnTo>
                    <a:lnTo>
                      <a:pt x="537024" y="23476"/>
                    </a:lnTo>
                    <a:lnTo>
                      <a:pt x="578186" y="40922"/>
                    </a:lnTo>
                    <a:lnTo>
                      <a:pt x="616878" y="62668"/>
                    </a:lnTo>
                    <a:lnTo>
                      <a:pt x="652794" y="88410"/>
                    </a:lnTo>
                    <a:lnTo>
                      <a:pt x="685628" y="117843"/>
                    </a:lnTo>
                    <a:lnTo>
                      <a:pt x="715075" y="150661"/>
                    </a:lnTo>
                    <a:lnTo>
                      <a:pt x="740829" y="186559"/>
                    </a:lnTo>
                    <a:lnTo>
                      <a:pt x="762586" y="225232"/>
                    </a:lnTo>
                    <a:lnTo>
                      <a:pt x="780039" y="266373"/>
                    </a:lnTo>
                    <a:lnTo>
                      <a:pt x="792884" y="309679"/>
                    </a:lnTo>
                    <a:lnTo>
                      <a:pt x="800815" y="354843"/>
                    </a:lnTo>
                    <a:lnTo>
                      <a:pt x="803526" y="401561"/>
                    </a:lnTo>
                    <a:lnTo>
                      <a:pt x="800815" y="448281"/>
                    </a:lnTo>
                    <a:lnTo>
                      <a:pt x="792884" y="493447"/>
                    </a:lnTo>
                    <a:lnTo>
                      <a:pt x="780039" y="536754"/>
                    </a:lnTo>
                    <a:lnTo>
                      <a:pt x="762586" y="577896"/>
                    </a:lnTo>
                    <a:lnTo>
                      <a:pt x="740829" y="616569"/>
                    </a:lnTo>
                    <a:lnTo>
                      <a:pt x="715075" y="652466"/>
                    </a:lnTo>
                    <a:lnTo>
                      <a:pt x="685628" y="685284"/>
                    </a:lnTo>
                    <a:lnTo>
                      <a:pt x="652794" y="714716"/>
                    </a:lnTo>
                    <a:lnTo>
                      <a:pt x="616878" y="740457"/>
                    </a:lnTo>
                    <a:lnTo>
                      <a:pt x="578186" y="762203"/>
                    </a:lnTo>
                    <a:lnTo>
                      <a:pt x="537024" y="779648"/>
                    </a:lnTo>
                    <a:lnTo>
                      <a:pt x="493695" y="792486"/>
                    </a:lnTo>
                    <a:lnTo>
                      <a:pt x="448506" y="800413"/>
                    </a:lnTo>
                    <a:lnTo>
                      <a:pt x="401763" y="803123"/>
                    </a:lnTo>
                    <a:lnTo>
                      <a:pt x="355022" y="800413"/>
                    </a:lnTo>
                    <a:lnTo>
                      <a:pt x="309835" y="792486"/>
                    </a:lnTo>
                    <a:lnTo>
                      <a:pt x="266507" y="779648"/>
                    </a:lnTo>
                    <a:lnTo>
                      <a:pt x="225345" y="762203"/>
                    </a:lnTo>
                    <a:lnTo>
                      <a:pt x="186653" y="740457"/>
                    </a:lnTo>
                    <a:lnTo>
                      <a:pt x="150737" y="714716"/>
                    </a:lnTo>
                    <a:lnTo>
                      <a:pt x="117902" y="685284"/>
                    </a:lnTo>
                    <a:lnTo>
                      <a:pt x="88455" y="652466"/>
                    </a:lnTo>
                    <a:lnTo>
                      <a:pt x="62700" y="616569"/>
                    </a:lnTo>
                    <a:lnTo>
                      <a:pt x="40942" y="577896"/>
                    </a:lnTo>
                    <a:lnTo>
                      <a:pt x="23488" y="536754"/>
                    </a:lnTo>
                    <a:lnTo>
                      <a:pt x="10642" y="493447"/>
                    </a:lnTo>
                    <a:lnTo>
                      <a:pt x="2711" y="448281"/>
                    </a:lnTo>
                    <a:lnTo>
                      <a:pt x="0" y="401561"/>
                    </a:lnTo>
                    <a:lnTo>
                      <a:pt x="2711" y="354843"/>
                    </a:lnTo>
                    <a:lnTo>
                      <a:pt x="10642" y="309679"/>
                    </a:lnTo>
                    <a:lnTo>
                      <a:pt x="23488" y="266373"/>
                    </a:lnTo>
                    <a:lnTo>
                      <a:pt x="40942" y="225232"/>
                    </a:lnTo>
                    <a:lnTo>
                      <a:pt x="62700" y="186559"/>
                    </a:lnTo>
                    <a:lnTo>
                      <a:pt x="88455" y="150661"/>
                    </a:lnTo>
                    <a:lnTo>
                      <a:pt x="117902" y="117843"/>
                    </a:lnTo>
                    <a:lnTo>
                      <a:pt x="150737" y="88410"/>
                    </a:lnTo>
                    <a:lnTo>
                      <a:pt x="186653" y="62668"/>
                    </a:lnTo>
                    <a:lnTo>
                      <a:pt x="225345" y="40922"/>
                    </a:lnTo>
                    <a:lnTo>
                      <a:pt x="266507" y="23476"/>
                    </a:lnTo>
                    <a:lnTo>
                      <a:pt x="309835" y="10637"/>
                    </a:lnTo>
                    <a:lnTo>
                      <a:pt x="355022" y="2710"/>
                    </a:lnTo>
                    <a:lnTo>
                      <a:pt x="401763" y="0"/>
                    </a:lnTo>
                    <a:close/>
                  </a:path>
                  <a:path w="803909" h="803275">
                    <a:moveTo>
                      <a:pt x="401763" y="133862"/>
                    </a:moveTo>
                    <a:lnTo>
                      <a:pt x="449802" y="138188"/>
                    </a:lnTo>
                    <a:lnTo>
                      <a:pt x="495060" y="150656"/>
                    </a:lnTo>
                    <a:lnTo>
                      <a:pt x="536770" y="170499"/>
                    </a:lnTo>
                    <a:lnTo>
                      <a:pt x="574166" y="196953"/>
                    </a:lnTo>
                    <a:lnTo>
                      <a:pt x="606482" y="229250"/>
                    </a:lnTo>
                    <a:lnTo>
                      <a:pt x="632950" y="266625"/>
                    </a:lnTo>
                    <a:lnTo>
                      <a:pt x="652805" y="308313"/>
                    </a:lnTo>
                    <a:lnTo>
                      <a:pt x="665281" y="353547"/>
                    </a:lnTo>
                    <a:lnTo>
                      <a:pt x="669609" y="401561"/>
                    </a:lnTo>
                    <a:lnTo>
                      <a:pt x="665281" y="449576"/>
                    </a:lnTo>
                    <a:lnTo>
                      <a:pt x="652805" y="494811"/>
                    </a:lnTo>
                    <a:lnTo>
                      <a:pt x="632950" y="536500"/>
                    </a:lnTo>
                    <a:lnTo>
                      <a:pt x="606482" y="573878"/>
                    </a:lnTo>
                    <a:lnTo>
                      <a:pt x="574166" y="606177"/>
                    </a:lnTo>
                    <a:lnTo>
                      <a:pt x="536770" y="632633"/>
                    </a:lnTo>
                    <a:lnTo>
                      <a:pt x="495060" y="652478"/>
                    </a:lnTo>
                    <a:lnTo>
                      <a:pt x="449802" y="664947"/>
                    </a:lnTo>
                    <a:lnTo>
                      <a:pt x="401763" y="669273"/>
                    </a:lnTo>
                    <a:lnTo>
                      <a:pt x="353724" y="664947"/>
                    </a:lnTo>
                    <a:lnTo>
                      <a:pt x="308468" y="652478"/>
                    </a:lnTo>
                    <a:lnTo>
                      <a:pt x="266759" y="632633"/>
                    </a:lnTo>
                    <a:lnTo>
                      <a:pt x="229365" y="606177"/>
                    </a:lnTo>
                    <a:lnTo>
                      <a:pt x="197051" y="573878"/>
                    </a:lnTo>
                    <a:lnTo>
                      <a:pt x="170585" y="536500"/>
                    </a:lnTo>
                    <a:lnTo>
                      <a:pt x="150731" y="494811"/>
                    </a:lnTo>
                    <a:lnTo>
                      <a:pt x="138257" y="449576"/>
                    </a:lnTo>
                    <a:lnTo>
                      <a:pt x="133929" y="401561"/>
                    </a:lnTo>
                    <a:lnTo>
                      <a:pt x="138257" y="353547"/>
                    </a:lnTo>
                    <a:lnTo>
                      <a:pt x="150731" y="308313"/>
                    </a:lnTo>
                    <a:lnTo>
                      <a:pt x="170585" y="266625"/>
                    </a:lnTo>
                    <a:lnTo>
                      <a:pt x="197051" y="229250"/>
                    </a:lnTo>
                    <a:lnTo>
                      <a:pt x="229365" y="196953"/>
                    </a:lnTo>
                    <a:lnTo>
                      <a:pt x="266759" y="170499"/>
                    </a:lnTo>
                    <a:lnTo>
                      <a:pt x="308468" y="150656"/>
                    </a:lnTo>
                    <a:lnTo>
                      <a:pt x="353724" y="138188"/>
                    </a:lnTo>
                    <a:lnTo>
                      <a:pt x="401763" y="133862"/>
                    </a:lnTo>
                    <a:close/>
                  </a:path>
                  <a:path w="803909" h="803275">
                    <a:moveTo>
                      <a:pt x="401763" y="267712"/>
                    </a:moveTo>
                    <a:lnTo>
                      <a:pt x="444018" y="274555"/>
                    </a:lnTo>
                    <a:lnTo>
                      <a:pt x="480774" y="293596"/>
                    </a:lnTo>
                    <a:lnTo>
                      <a:pt x="509794" y="322600"/>
                    </a:lnTo>
                    <a:lnTo>
                      <a:pt x="528845" y="359333"/>
                    </a:lnTo>
                    <a:lnTo>
                      <a:pt x="535692" y="401561"/>
                    </a:lnTo>
                    <a:lnTo>
                      <a:pt x="528845" y="443794"/>
                    </a:lnTo>
                    <a:lnTo>
                      <a:pt x="509794" y="480528"/>
                    </a:lnTo>
                    <a:lnTo>
                      <a:pt x="480774" y="509530"/>
                    </a:lnTo>
                    <a:lnTo>
                      <a:pt x="444018" y="528569"/>
                    </a:lnTo>
                    <a:lnTo>
                      <a:pt x="401763" y="535411"/>
                    </a:lnTo>
                    <a:lnTo>
                      <a:pt x="359514" y="528569"/>
                    </a:lnTo>
                    <a:lnTo>
                      <a:pt x="322762" y="509530"/>
                    </a:lnTo>
                    <a:lnTo>
                      <a:pt x="293743" y="480528"/>
                    </a:lnTo>
                    <a:lnTo>
                      <a:pt x="274693" y="443794"/>
                    </a:lnTo>
                    <a:lnTo>
                      <a:pt x="267846" y="401561"/>
                    </a:lnTo>
                    <a:lnTo>
                      <a:pt x="274693" y="359333"/>
                    </a:lnTo>
                    <a:lnTo>
                      <a:pt x="293743" y="322600"/>
                    </a:lnTo>
                    <a:lnTo>
                      <a:pt x="322762" y="293596"/>
                    </a:lnTo>
                    <a:lnTo>
                      <a:pt x="359514" y="274555"/>
                    </a:lnTo>
                    <a:lnTo>
                      <a:pt x="401763" y="267712"/>
                    </a:lnTo>
                    <a:close/>
                  </a:path>
                </a:pathLst>
              </a:custGeom>
              <a:ln w="32132">
                <a:solidFill>
                  <a:srgbClr val="ED1C24"/>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grpSp>
        <p:sp>
          <p:nvSpPr>
            <p:cNvPr id="27" name="object 27"/>
            <p:cNvSpPr txBox="1"/>
            <p:nvPr/>
          </p:nvSpPr>
          <p:spPr>
            <a:xfrm>
              <a:off x="2959213" y="4844102"/>
              <a:ext cx="234030" cy="409607"/>
            </a:xfrm>
            <a:prstGeom prst="rect">
              <a:avLst/>
            </a:prstGeom>
          </p:spPr>
          <p:txBody>
            <a:bodyPr vert="horz" wrap="square" lIns="0" tIns="11946" rIns="0" bIns="0" rtlCol="0">
              <a:spAutoFit/>
            </a:bodyPr>
            <a:lstStyle/>
            <a:p>
              <a:pPr marL="10860" marR="0" lvl="0" indent="0" algn="l" defTabSz="914400" rtl="0" eaLnBrk="1" fontAlgn="base" latinLnBrk="0" hangingPunct="1">
                <a:lnSpc>
                  <a:spcPts val="2275"/>
                </a:lnSpc>
                <a:spcBef>
                  <a:spcPts val="94"/>
                </a:spcBef>
                <a:spcAft>
                  <a:spcPct val="0"/>
                </a:spcAft>
                <a:buClrTx/>
                <a:buSzTx/>
                <a:buFontTx/>
                <a:buNone/>
                <a:tabLst/>
                <a:defRPr/>
              </a:pPr>
              <a:r>
                <a:rPr kumimoji="0" sz="2394" b="0" i="1" u="none" strike="noStrike" kern="1200" cap="none" spc="4" normalizeH="0" baseline="0" noProof="0" dirty="0">
                  <a:ln>
                    <a:noFill/>
                  </a:ln>
                  <a:solidFill>
                    <a:srgbClr val="231F20"/>
                  </a:solidFill>
                  <a:effectLst/>
                  <a:uLnTx/>
                  <a:uFillTx/>
                  <a:latin typeface="Times New Roman"/>
                  <a:ea typeface="+mn-ea"/>
                  <a:cs typeface="Times New Roman"/>
                </a:rPr>
                <a:t>x</a:t>
              </a:r>
              <a:endParaRPr kumimoji="0" sz="2394" b="0" i="0" u="none" strike="noStrike" kern="1200" cap="none" spc="0" normalizeH="0" baseline="0" noProof="0" dirty="0">
                <a:ln>
                  <a:noFill/>
                </a:ln>
                <a:solidFill>
                  <a:prstClr val="black"/>
                </a:solidFill>
                <a:effectLst/>
                <a:uLnTx/>
                <a:uFillTx/>
                <a:latin typeface="Times New Roman"/>
                <a:ea typeface="+mn-ea"/>
                <a:cs typeface="Times New Roman"/>
              </a:endParaRPr>
            </a:p>
            <a:p>
              <a:pPr marL="146064" marR="0" lvl="0" indent="0" algn="l" defTabSz="914400" rtl="0" eaLnBrk="1" fontAlgn="base" latinLnBrk="0" hangingPunct="1">
                <a:lnSpc>
                  <a:spcPts val="838"/>
                </a:lnSpc>
                <a:spcBef>
                  <a:spcPct val="0"/>
                </a:spcBef>
                <a:spcAft>
                  <a:spcPct val="0"/>
                </a:spcAft>
                <a:buClrTx/>
                <a:buSzTx/>
                <a:buFontTx/>
                <a:buNone/>
                <a:tabLst/>
                <a:defRPr/>
              </a:pPr>
              <a:r>
                <a:rPr kumimoji="0" sz="1197" b="0" i="0" u="none" strike="noStrike" kern="1200" cap="none" spc="0" normalizeH="0" baseline="0" noProof="0" dirty="0">
                  <a:ln>
                    <a:noFill/>
                  </a:ln>
                  <a:solidFill>
                    <a:srgbClr val="231F20"/>
                  </a:solidFill>
                  <a:effectLst/>
                  <a:uLnTx/>
                  <a:uFillTx/>
                  <a:latin typeface="Times New Roman"/>
                  <a:ea typeface="+mn-ea"/>
                  <a:cs typeface="Times New Roman"/>
                </a:rPr>
                <a:t>1</a:t>
              </a:r>
              <a:endParaRPr kumimoji="0" sz="1197"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31" name="object 31"/>
            <p:cNvSpPr txBox="1"/>
            <p:nvPr/>
          </p:nvSpPr>
          <p:spPr>
            <a:xfrm>
              <a:off x="5275664" y="4805473"/>
              <a:ext cx="234030" cy="409607"/>
            </a:xfrm>
            <a:prstGeom prst="rect">
              <a:avLst/>
            </a:prstGeom>
          </p:spPr>
          <p:txBody>
            <a:bodyPr vert="horz" wrap="square" lIns="0" tIns="11946" rIns="0" bIns="0" rtlCol="0">
              <a:spAutoFit/>
            </a:bodyPr>
            <a:lstStyle/>
            <a:p>
              <a:pPr marL="10860" marR="0" lvl="0" indent="0" algn="l" defTabSz="914400" rtl="0" eaLnBrk="1" fontAlgn="base" latinLnBrk="0" hangingPunct="1">
                <a:lnSpc>
                  <a:spcPts val="2275"/>
                </a:lnSpc>
                <a:spcBef>
                  <a:spcPts val="94"/>
                </a:spcBef>
                <a:spcAft>
                  <a:spcPct val="0"/>
                </a:spcAft>
                <a:buClrTx/>
                <a:buSzTx/>
                <a:buFontTx/>
                <a:buNone/>
                <a:tabLst/>
                <a:defRPr/>
              </a:pPr>
              <a:r>
                <a:rPr kumimoji="0" sz="2394" b="0" i="1" u="none" strike="noStrike" kern="1200" cap="none" spc="4" normalizeH="0" baseline="0" noProof="0" dirty="0">
                  <a:ln>
                    <a:noFill/>
                  </a:ln>
                  <a:solidFill>
                    <a:srgbClr val="231F20"/>
                  </a:solidFill>
                  <a:effectLst/>
                  <a:uLnTx/>
                  <a:uFillTx/>
                  <a:latin typeface="Times New Roman"/>
                  <a:ea typeface="+mn-ea"/>
                  <a:cs typeface="Times New Roman"/>
                </a:rPr>
                <a:t>x</a:t>
              </a:r>
              <a:endParaRPr kumimoji="0" sz="2394" b="0" i="0" u="none" strike="noStrike" kern="1200" cap="none" spc="0" normalizeH="0" baseline="0" noProof="0" dirty="0">
                <a:ln>
                  <a:noFill/>
                </a:ln>
                <a:solidFill>
                  <a:prstClr val="black"/>
                </a:solidFill>
                <a:effectLst/>
                <a:uLnTx/>
                <a:uFillTx/>
                <a:latin typeface="Times New Roman"/>
                <a:ea typeface="+mn-ea"/>
                <a:cs typeface="Times New Roman"/>
              </a:endParaRPr>
            </a:p>
            <a:p>
              <a:pPr marL="146064" marR="0" lvl="0" indent="0" algn="l" defTabSz="914400" rtl="0" eaLnBrk="1" fontAlgn="base" latinLnBrk="0" hangingPunct="1">
                <a:lnSpc>
                  <a:spcPts val="838"/>
                </a:lnSpc>
                <a:spcBef>
                  <a:spcPct val="0"/>
                </a:spcBef>
                <a:spcAft>
                  <a:spcPct val="0"/>
                </a:spcAft>
                <a:buClrTx/>
                <a:buSzTx/>
                <a:buFontTx/>
                <a:buNone/>
                <a:tabLst/>
                <a:defRPr/>
              </a:pPr>
              <a:r>
                <a:rPr kumimoji="0" sz="1197" b="0" i="0" u="none" strike="noStrike" kern="1200" cap="none" spc="0" normalizeH="0" baseline="0" noProof="0" dirty="0">
                  <a:ln>
                    <a:noFill/>
                  </a:ln>
                  <a:solidFill>
                    <a:srgbClr val="231F20"/>
                  </a:solidFill>
                  <a:effectLst/>
                  <a:uLnTx/>
                  <a:uFillTx/>
                  <a:latin typeface="Times New Roman"/>
                  <a:ea typeface="+mn-ea"/>
                  <a:cs typeface="Times New Roman"/>
                </a:rPr>
                <a:t>1</a:t>
              </a:r>
              <a:endParaRPr kumimoji="0" sz="1197"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35" name="object 35"/>
            <p:cNvSpPr txBox="1"/>
            <p:nvPr/>
          </p:nvSpPr>
          <p:spPr>
            <a:xfrm>
              <a:off x="7554150" y="4811381"/>
              <a:ext cx="234030" cy="409607"/>
            </a:xfrm>
            <a:prstGeom prst="rect">
              <a:avLst/>
            </a:prstGeom>
          </p:spPr>
          <p:txBody>
            <a:bodyPr vert="horz" wrap="square" lIns="0" tIns="11946" rIns="0" bIns="0" rtlCol="0">
              <a:spAutoFit/>
            </a:bodyPr>
            <a:lstStyle/>
            <a:p>
              <a:pPr marL="10860" marR="0" lvl="0" indent="0" algn="l" defTabSz="914400" rtl="0" eaLnBrk="1" fontAlgn="base" latinLnBrk="0" hangingPunct="1">
                <a:lnSpc>
                  <a:spcPts val="2275"/>
                </a:lnSpc>
                <a:spcBef>
                  <a:spcPts val="94"/>
                </a:spcBef>
                <a:spcAft>
                  <a:spcPct val="0"/>
                </a:spcAft>
                <a:buClrTx/>
                <a:buSzTx/>
                <a:buFontTx/>
                <a:buNone/>
                <a:tabLst/>
                <a:defRPr/>
              </a:pPr>
              <a:r>
                <a:rPr kumimoji="0" sz="2394" b="0" i="1" u="none" strike="noStrike" kern="1200" cap="none" spc="4" normalizeH="0" baseline="0" noProof="0" dirty="0">
                  <a:ln>
                    <a:noFill/>
                  </a:ln>
                  <a:solidFill>
                    <a:srgbClr val="231F20"/>
                  </a:solidFill>
                  <a:effectLst/>
                  <a:uLnTx/>
                  <a:uFillTx/>
                  <a:latin typeface="Times New Roman"/>
                  <a:ea typeface="+mn-ea"/>
                  <a:cs typeface="Times New Roman"/>
                </a:rPr>
                <a:t>x</a:t>
              </a:r>
              <a:endParaRPr kumimoji="0" sz="2394" b="0" i="0" u="none" strike="noStrike" kern="1200" cap="none" spc="0" normalizeH="0" baseline="0" noProof="0" dirty="0">
                <a:ln>
                  <a:noFill/>
                </a:ln>
                <a:solidFill>
                  <a:prstClr val="black"/>
                </a:solidFill>
                <a:effectLst/>
                <a:uLnTx/>
                <a:uFillTx/>
                <a:latin typeface="Times New Roman"/>
                <a:ea typeface="+mn-ea"/>
                <a:cs typeface="Times New Roman"/>
              </a:endParaRPr>
            </a:p>
            <a:p>
              <a:pPr marL="146064" marR="0" lvl="0" indent="0" algn="l" defTabSz="914400" rtl="0" eaLnBrk="1" fontAlgn="base" latinLnBrk="0" hangingPunct="1">
                <a:lnSpc>
                  <a:spcPts val="838"/>
                </a:lnSpc>
                <a:spcBef>
                  <a:spcPct val="0"/>
                </a:spcBef>
                <a:spcAft>
                  <a:spcPct val="0"/>
                </a:spcAft>
                <a:buClrTx/>
                <a:buSzTx/>
                <a:buFontTx/>
                <a:buNone/>
                <a:tabLst/>
                <a:defRPr/>
              </a:pPr>
              <a:r>
                <a:rPr kumimoji="0" sz="1197" b="0" i="0" u="none" strike="noStrike" kern="1200" cap="none" spc="0" normalizeH="0" baseline="0" noProof="0" dirty="0">
                  <a:ln>
                    <a:noFill/>
                  </a:ln>
                  <a:solidFill>
                    <a:srgbClr val="231F20"/>
                  </a:solidFill>
                  <a:effectLst/>
                  <a:uLnTx/>
                  <a:uFillTx/>
                  <a:latin typeface="Times New Roman"/>
                  <a:ea typeface="+mn-ea"/>
                  <a:cs typeface="Times New Roman"/>
                </a:rPr>
                <a:t>1</a:t>
              </a:r>
              <a:endParaRPr kumimoji="0" sz="1197"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39" name="object 39"/>
            <p:cNvSpPr txBox="1"/>
            <p:nvPr/>
          </p:nvSpPr>
          <p:spPr>
            <a:xfrm>
              <a:off x="1311262" y="4087594"/>
              <a:ext cx="234030" cy="409607"/>
            </a:xfrm>
            <a:prstGeom prst="rect">
              <a:avLst/>
            </a:prstGeom>
          </p:spPr>
          <p:txBody>
            <a:bodyPr vert="horz" wrap="square" lIns="0" tIns="11946" rIns="0" bIns="0" rtlCol="0">
              <a:spAutoFit/>
            </a:bodyPr>
            <a:lstStyle/>
            <a:p>
              <a:pPr marL="10860" marR="0" lvl="0" indent="0" algn="l" defTabSz="914400" rtl="0" eaLnBrk="1" fontAlgn="base" latinLnBrk="0" hangingPunct="1">
                <a:lnSpc>
                  <a:spcPts val="2275"/>
                </a:lnSpc>
                <a:spcBef>
                  <a:spcPts val="94"/>
                </a:spcBef>
                <a:spcAft>
                  <a:spcPct val="0"/>
                </a:spcAft>
                <a:buClrTx/>
                <a:buSzTx/>
                <a:buFontTx/>
                <a:buNone/>
                <a:tabLst/>
                <a:defRPr/>
              </a:pPr>
              <a:r>
                <a:rPr kumimoji="0" sz="2394" b="0" i="1" u="none" strike="noStrike" kern="1200" cap="none" spc="4" normalizeH="0" baseline="0" noProof="0" dirty="0">
                  <a:ln>
                    <a:noFill/>
                  </a:ln>
                  <a:solidFill>
                    <a:srgbClr val="231F20"/>
                  </a:solidFill>
                  <a:effectLst/>
                  <a:uLnTx/>
                  <a:uFillTx/>
                  <a:latin typeface="Times New Roman"/>
                  <a:ea typeface="+mn-ea"/>
                  <a:cs typeface="Times New Roman"/>
                </a:rPr>
                <a:t>x</a:t>
              </a:r>
              <a:endParaRPr kumimoji="0" sz="2394" b="0" i="0" u="none" strike="noStrike" kern="1200" cap="none" spc="0" normalizeH="0" baseline="0" noProof="0" dirty="0">
                <a:ln>
                  <a:noFill/>
                </a:ln>
                <a:solidFill>
                  <a:prstClr val="black"/>
                </a:solidFill>
                <a:effectLst/>
                <a:uLnTx/>
                <a:uFillTx/>
                <a:latin typeface="Times New Roman"/>
                <a:ea typeface="+mn-ea"/>
                <a:cs typeface="Times New Roman"/>
              </a:endParaRPr>
            </a:p>
            <a:p>
              <a:pPr marL="146064" marR="0" lvl="0" indent="0" algn="l" defTabSz="914400" rtl="0" eaLnBrk="1" fontAlgn="base" latinLnBrk="0" hangingPunct="1">
                <a:lnSpc>
                  <a:spcPts val="838"/>
                </a:lnSpc>
                <a:spcBef>
                  <a:spcPct val="0"/>
                </a:spcBef>
                <a:spcAft>
                  <a:spcPct val="0"/>
                </a:spcAft>
                <a:buClrTx/>
                <a:buSzTx/>
                <a:buFontTx/>
                <a:buNone/>
                <a:tabLst/>
                <a:defRPr/>
              </a:pPr>
              <a:r>
                <a:rPr kumimoji="0" sz="1197" b="0" i="0" u="none" strike="noStrike" kern="1200" cap="none" spc="0" normalizeH="0" baseline="0" noProof="0" dirty="0">
                  <a:ln>
                    <a:noFill/>
                  </a:ln>
                  <a:solidFill>
                    <a:srgbClr val="231F20"/>
                  </a:solidFill>
                  <a:effectLst/>
                  <a:uLnTx/>
                  <a:uFillTx/>
                  <a:latin typeface="Times New Roman"/>
                  <a:ea typeface="+mn-ea"/>
                  <a:cs typeface="Times New Roman"/>
                </a:rPr>
                <a:t>2</a:t>
              </a:r>
              <a:endParaRPr kumimoji="0" sz="1197"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1" name="object 41"/>
            <p:cNvSpPr txBox="1"/>
            <p:nvPr/>
          </p:nvSpPr>
          <p:spPr>
            <a:xfrm>
              <a:off x="3586305" y="4060792"/>
              <a:ext cx="234030" cy="409607"/>
            </a:xfrm>
            <a:prstGeom prst="rect">
              <a:avLst/>
            </a:prstGeom>
          </p:spPr>
          <p:txBody>
            <a:bodyPr vert="horz" wrap="square" lIns="0" tIns="11946" rIns="0" bIns="0" rtlCol="0">
              <a:spAutoFit/>
            </a:bodyPr>
            <a:lstStyle/>
            <a:p>
              <a:pPr marL="10860" marR="0" lvl="0" indent="0" algn="l" defTabSz="914400" rtl="0" eaLnBrk="1" fontAlgn="base" latinLnBrk="0" hangingPunct="1">
                <a:lnSpc>
                  <a:spcPts val="2275"/>
                </a:lnSpc>
                <a:spcBef>
                  <a:spcPts val="94"/>
                </a:spcBef>
                <a:spcAft>
                  <a:spcPct val="0"/>
                </a:spcAft>
                <a:buClrTx/>
                <a:buSzTx/>
                <a:buFontTx/>
                <a:buNone/>
                <a:tabLst/>
                <a:defRPr/>
              </a:pPr>
              <a:r>
                <a:rPr kumimoji="0" sz="2394" b="0" i="1" u="none" strike="noStrike" kern="1200" cap="none" spc="4" normalizeH="0" baseline="0" noProof="0" dirty="0">
                  <a:ln>
                    <a:noFill/>
                  </a:ln>
                  <a:solidFill>
                    <a:srgbClr val="231F20"/>
                  </a:solidFill>
                  <a:effectLst/>
                  <a:uLnTx/>
                  <a:uFillTx/>
                  <a:latin typeface="Times New Roman"/>
                  <a:ea typeface="+mn-ea"/>
                  <a:cs typeface="Times New Roman"/>
                </a:rPr>
                <a:t>x</a:t>
              </a:r>
              <a:endParaRPr kumimoji="0" sz="2394" b="0" i="0" u="none" strike="noStrike" kern="1200" cap="none" spc="0" normalizeH="0" baseline="0" noProof="0" dirty="0">
                <a:ln>
                  <a:noFill/>
                </a:ln>
                <a:solidFill>
                  <a:prstClr val="black"/>
                </a:solidFill>
                <a:effectLst/>
                <a:uLnTx/>
                <a:uFillTx/>
                <a:latin typeface="Times New Roman"/>
                <a:ea typeface="+mn-ea"/>
                <a:cs typeface="Times New Roman"/>
              </a:endParaRPr>
            </a:p>
            <a:p>
              <a:pPr marL="146064" marR="0" lvl="0" indent="0" algn="l" defTabSz="914400" rtl="0" eaLnBrk="1" fontAlgn="base" latinLnBrk="0" hangingPunct="1">
                <a:lnSpc>
                  <a:spcPts val="838"/>
                </a:lnSpc>
                <a:spcBef>
                  <a:spcPct val="0"/>
                </a:spcBef>
                <a:spcAft>
                  <a:spcPct val="0"/>
                </a:spcAft>
                <a:buClrTx/>
                <a:buSzTx/>
                <a:buFontTx/>
                <a:buNone/>
                <a:tabLst/>
                <a:defRPr/>
              </a:pPr>
              <a:r>
                <a:rPr kumimoji="0" sz="1197" b="0" i="0" u="none" strike="noStrike" kern="1200" cap="none" spc="0" normalizeH="0" baseline="0" noProof="0" dirty="0">
                  <a:ln>
                    <a:noFill/>
                  </a:ln>
                  <a:solidFill>
                    <a:srgbClr val="231F20"/>
                  </a:solidFill>
                  <a:effectLst/>
                  <a:uLnTx/>
                  <a:uFillTx/>
                  <a:latin typeface="Times New Roman"/>
                  <a:ea typeface="+mn-ea"/>
                  <a:cs typeface="Times New Roman"/>
                </a:rPr>
                <a:t>2</a:t>
              </a:r>
              <a:endParaRPr kumimoji="0" sz="1197"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3" name="object 43"/>
            <p:cNvSpPr txBox="1"/>
            <p:nvPr/>
          </p:nvSpPr>
          <p:spPr>
            <a:xfrm>
              <a:off x="5876628" y="4060792"/>
              <a:ext cx="234030" cy="409607"/>
            </a:xfrm>
            <a:prstGeom prst="rect">
              <a:avLst/>
            </a:prstGeom>
          </p:spPr>
          <p:txBody>
            <a:bodyPr vert="horz" wrap="square" lIns="0" tIns="11946" rIns="0" bIns="0" rtlCol="0">
              <a:spAutoFit/>
            </a:bodyPr>
            <a:lstStyle/>
            <a:p>
              <a:pPr marL="10860" marR="0" lvl="0" indent="0" algn="l" defTabSz="914400" rtl="0" eaLnBrk="1" fontAlgn="base" latinLnBrk="0" hangingPunct="1">
                <a:lnSpc>
                  <a:spcPts val="2275"/>
                </a:lnSpc>
                <a:spcBef>
                  <a:spcPts val="94"/>
                </a:spcBef>
                <a:spcAft>
                  <a:spcPct val="0"/>
                </a:spcAft>
                <a:buClrTx/>
                <a:buSzTx/>
                <a:buFontTx/>
                <a:buNone/>
                <a:tabLst/>
                <a:defRPr/>
              </a:pPr>
              <a:r>
                <a:rPr kumimoji="0" sz="2394" b="0" i="1" u="none" strike="noStrike" kern="1200" cap="none" spc="4" normalizeH="0" baseline="0" noProof="0" dirty="0">
                  <a:ln>
                    <a:noFill/>
                  </a:ln>
                  <a:solidFill>
                    <a:srgbClr val="231F20"/>
                  </a:solidFill>
                  <a:effectLst/>
                  <a:uLnTx/>
                  <a:uFillTx/>
                  <a:latin typeface="Times New Roman"/>
                  <a:ea typeface="+mn-ea"/>
                  <a:cs typeface="Times New Roman"/>
                </a:rPr>
                <a:t>x</a:t>
              </a:r>
              <a:endParaRPr kumimoji="0" sz="2394" b="0" i="0" u="none" strike="noStrike" kern="1200" cap="none" spc="0" normalizeH="0" baseline="0" noProof="0" dirty="0">
                <a:ln>
                  <a:noFill/>
                </a:ln>
                <a:solidFill>
                  <a:prstClr val="black"/>
                </a:solidFill>
                <a:effectLst/>
                <a:uLnTx/>
                <a:uFillTx/>
                <a:latin typeface="Times New Roman"/>
                <a:ea typeface="+mn-ea"/>
                <a:cs typeface="Times New Roman"/>
              </a:endParaRPr>
            </a:p>
            <a:p>
              <a:pPr marL="146064" marR="0" lvl="0" indent="0" algn="l" defTabSz="914400" rtl="0" eaLnBrk="1" fontAlgn="base" latinLnBrk="0" hangingPunct="1">
                <a:lnSpc>
                  <a:spcPts val="838"/>
                </a:lnSpc>
                <a:spcBef>
                  <a:spcPct val="0"/>
                </a:spcBef>
                <a:spcAft>
                  <a:spcPct val="0"/>
                </a:spcAft>
                <a:buClrTx/>
                <a:buSzTx/>
                <a:buFontTx/>
                <a:buNone/>
                <a:tabLst/>
                <a:defRPr/>
              </a:pPr>
              <a:r>
                <a:rPr kumimoji="0" sz="1197" b="0" i="0" u="none" strike="noStrike" kern="1200" cap="none" spc="0" normalizeH="0" baseline="0" noProof="0" dirty="0">
                  <a:ln>
                    <a:noFill/>
                  </a:ln>
                  <a:solidFill>
                    <a:srgbClr val="231F20"/>
                  </a:solidFill>
                  <a:effectLst/>
                  <a:uLnTx/>
                  <a:uFillTx/>
                  <a:latin typeface="Times New Roman"/>
                  <a:ea typeface="+mn-ea"/>
                  <a:cs typeface="Times New Roman"/>
                </a:rPr>
                <a:t>2</a:t>
              </a:r>
              <a:endParaRPr kumimoji="0" sz="1197"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5" name="object 45"/>
            <p:cNvSpPr txBox="1"/>
            <p:nvPr/>
          </p:nvSpPr>
          <p:spPr>
            <a:xfrm>
              <a:off x="2099373" y="5422937"/>
              <a:ext cx="278012" cy="287872"/>
            </a:xfrm>
            <a:prstGeom prst="rect">
              <a:avLst/>
            </a:prstGeom>
          </p:spPr>
          <p:txBody>
            <a:bodyPr vert="horz" wrap="square" lIns="0" tIns="11403" rIns="0" bIns="0" rtlCol="0">
              <a:spAutoFit/>
            </a:bodyPr>
            <a:lstStyle/>
            <a:p>
              <a:pPr marL="10860" marR="0" lvl="0" indent="0" algn="l" defTabSz="914400" rtl="0" eaLnBrk="1" fontAlgn="base" latinLnBrk="0" hangingPunct="1">
                <a:lnSpc>
                  <a:spcPct val="100000"/>
                </a:lnSpc>
                <a:spcBef>
                  <a:spcPts val="90"/>
                </a:spcBef>
                <a:spcAft>
                  <a:spcPct val="0"/>
                </a:spcAft>
                <a:buClrTx/>
                <a:buSzTx/>
                <a:buFontTx/>
                <a:buNone/>
                <a:tabLst/>
                <a:defRPr/>
              </a:pPr>
              <a:r>
                <a:rPr kumimoji="0" sz="1796" b="0" i="0" u="none" strike="noStrike" kern="1200" cap="none" spc="4" normalizeH="0" baseline="0" noProof="0" dirty="0">
                  <a:ln>
                    <a:noFill/>
                  </a:ln>
                  <a:solidFill>
                    <a:srgbClr val="231F20"/>
                  </a:solidFill>
                  <a:effectLst/>
                  <a:uLnTx/>
                  <a:uFillTx/>
                  <a:latin typeface="Times New Roman"/>
                  <a:ea typeface="+mn-ea"/>
                  <a:cs typeface="Times New Roman"/>
                </a:rPr>
                <a:t>(a)</a:t>
              </a:r>
              <a:endParaRPr kumimoji="0" sz="1796"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6" name="object 46"/>
            <p:cNvSpPr/>
            <p:nvPr/>
          </p:nvSpPr>
          <p:spPr>
            <a:xfrm>
              <a:off x="2118152" y="5502628"/>
              <a:ext cx="239823" cy="210608"/>
            </a:xfrm>
            <a:prstGeom prst="rect">
              <a:avLst/>
            </a:prstGeom>
            <a:blipFill>
              <a:blip r:embed="rId6"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47" name="object 47"/>
            <p:cNvSpPr txBox="1"/>
            <p:nvPr/>
          </p:nvSpPr>
          <p:spPr>
            <a:xfrm>
              <a:off x="4497751" y="5422937"/>
              <a:ext cx="291044" cy="287872"/>
            </a:xfrm>
            <a:prstGeom prst="rect">
              <a:avLst/>
            </a:prstGeom>
          </p:spPr>
          <p:txBody>
            <a:bodyPr vert="horz" wrap="square" lIns="0" tIns="11403" rIns="0" bIns="0" rtlCol="0">
              <a:spAutoFit/>
            </a:bodyPr>
            <a:lstStyle/>
            <a:p>
              <a:pPr marL="10860" marR="0" lvl="0" indent="0" algn="l" defTabSz="914400" rtl="0" eaLnBrk="1" fontAlgn="base" latinLnBrk="0" hangingPunct="1">
                <a:lnSpc>
                  <a:spcPct val="100000"/>
                </a:lnSpc>
                <a:spcBef>
                  <a:spcPts val="90"/>
                </a:spcBef>
                <a:spcAft>
                  <a:spcPct val="0"/>
                </a:spcAft>
                <a:buClrTx/>
                <a:buSzTx/>
                <a:buFontTx/>
                <a:buNone/>
                <a:tabLst/>
                <a:defRPr/>
              </a:pPr>
              <a:r>
                <a:rPr kumimoji="0" sz="1796" b="0" i="0" u="none" strike="noStrike" kern="1200" cap="none" spc="4" normalizeH="0" baseline="0" noProof="0" dirty="0">
                  <a:ln>
                    <a:noFill/>
                  </a:ln>
                  <a:solidFill>
                    <a:srgbClr val="231F20"/>
                  </a:solidFill>
                  <a:effectLst/>
                  <a:uLnTx/>
                  <a:uFillTx/>
                  <a:latin typeface="Times New Roman"/>
                  <a:ea typeface="+mn-ea"/>
                  <a:cs typeface="Times New Roman"/>
                </a:rPr>
                <a:t>(b)</a:t>
              </a:r>
              <a:endParaRPr kumimoji="0" sz="1796"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8" name="object 48"/>
            <p:cNvSpPr/>
            <p:nvPr/>
          </p:nvSpPr>
          <p:spPr>
            <a:xfrm>
              <a:off x="4517086" y="5502628"/>
              <a:ext cx="252859" cy="210608"/>
            </a:xfrm>
            <a:prstGeom prst="rect">
              <a:avLst/>
            </a:prstGeom>
            <a:blipFill>
              <a:blip r:embed="rId7"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49" name="object 49"/>
            <p:cNvSpPr txBox="1"/>
            <p:nvPr/>
          </p:nvSpPr>
          <p:spPr>
            <a:xfrm>
              <a:off x="6794524" y="5422937"/>
              <a:ext cx="278012" cy="287872"/>
            </a:xfrm>
            <a:prstGeom prst="rect">
              <a:avLst/>
            </a:prstGeom>
          </p:spPr>
          <p:txBody>
            <a:bodyPr vert="horz" wrap="square" lIns="0" tIns="11403" rIns="0" bIns="0" rtlCol="0">
              <a:spAutoFit/>
            </a:bodyPr>
            <a:lstStyle/>
            <a:p>
              <a:pPr marL="10860" marR="0" lvl="0" indent="0" algn="l" defTabSz="914400" rtl="0" eaLnBrk="1" fontAlgn="base" latinLnBrk="0" hangingPunct="1">
                <a:lnSpc>
                  <a:spcPct val="100000"/>
                </a:lnSpc>
                <a:spcBef>
                  <a:spcPts val="90"/>
                </a:spcBef>
                <a:spcAft>
                  <a:spcPct val="0"/>
                </a:spcAft>
                <a:buClrTx/>
                <a:buSzTx/>
                <a:buFontTx/>
                <a:buNone/>
                <a:tabLst/>
                <a:defRPr/>
              </a:pPr>
              <a:r>
                <a:rPr kumimoji="0" sz="1796" b="0" i="0" u="none" strike="noStrike" kern="1200" cap="none" spc="4" normalizeH="0" baseline="0" noProof="0" dirty="0">
                  <a:ln>
                    <a:noFill/>
                  </a:ln>
                  <a:solidFill>
                    <a:srgbClr val="231F20"/>
                  </a:solidFill>
                  <a:effectLst/>
                  <a:uLnTx/>
                  <a:uFillTx/>
                  <a:latin typeface="Times New Roman"/>
                  <a:ea typeface="+mn-ea"/>
                  <a:cs typeface="Times New Roman"/>
                </a:rPr>
                <a:t>(c)</a:t>
              </a:r>
              <a:endParaRPr kumimoji="0" sz="1796"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50" name="object 50"/>
            <p:cNvSpPr/>
            <p:nvPr/>
          </p:nvSpPr>
          <p:spPr>
            <a:xfrm>
              <a:off x="6813945" y="5502628"/>
              <a:ext cx="239834" cy="210608"/>
            </a:xfrm>
            <a:prstGeom prst="rect">
              <a:avLst/>
            </a:prstGeom>
            <a:blipFill>
              <a:blip r:embed="rId8"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grpSp>
      <p:sp>
        <p:nvSpPr>
          <p:cNvPr id="29" name="Rectangle 28"/>
          <p:cNvSpPr/>
          <p:nvPr/>
        </p:nvSpPr>
        <p:spPr>
          <a:xfrm>
            <a:off x="234379" y="5085431"/>
            <a:ext cx="8071421" cy="1338828"/>
          </a:xfrm>
          <a:prstGeom prst="rect">
            <a:avLst/>
          </a:prstGeom>
        </p:spPr>
        <p:txBody>
          <a:bodyPr wrap="square">
            <a:spAutoFit/>
          </a:bodyPr>
          <a:lstStyle/>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The observed data come from a Gaussian mixture distribution which consists of K Gaussians with their own means and variances.</a:t>
            </a: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K classes are latent</a:t>
            </a:r>
          </a:p>
        </p:txBody>
      </p:sp>
      <p:sp>
        <p:nvSpPr>
          <p:cNvPr id="33" name="Content Placeholder 32"/>
          <p:cNvSpPr>
            <a:spLocks noGrp="1"/>
          </p:cNvSpPr>
          <p:nvPr>
            <p:ph sz="quarter" idx="10"/>
          </p:nvPr>
        </p:nvSpPr>
        <p:spPr>
          <a:xfrm>
            <a:off x="33977" y="43246"/>
            <a:ext cx="9110023" cy="1143000"/>
          </a:xfrm>
        </p:spPr>
        <p:txBody>
          <a:bodyPr>
            <a:normAutofit/>
          </a:bodyPr>
          <a:lstStyle/>
          <a:p>
            <a:pPr>
              <a:lnSpc>
                <a:spcPct val="150000"/>
              </a:lnSpc>
            </a:pPr>
            <a:r>
              <a:rPr lang="en-US" sz="2400" b="1" kern="0" spc="-4" dirty="0">
                <a:solidFill>
                  <a:srgbClr val="000000"/>
                </a:solidFill>
                <a:latin typeface="Arial" panose="020B0604020202020204" pitchFamily="34" charset="0"/>
              </a:rPr>
              <a:t>Example: Mixture of </a:t>
            </a:r>
            <a:r>
              <a:rPr lang="en-US" sz="2400" b="1" kern="0" dirty="0">
                <a:solidFill>
                  <a:srgbClr val="000000"/>
                </a:solidFill>
                <a:latin typeface="Arial" panose="020B0604020202020204" pitchFamily="34" charset="0"/>
              </a:rPr>
              <a:t>3</a:t>
            </a:r>
            <a:r>
              <a:rPr lang="en-US" sz="2400" b="1" kern="0" spc="-64" dirty="0">
                <a:solidFill>
                  <a:srgbClr val="000000"/>
                </a:solidFill>
                <a:latin typeface="Arial" panose="020B0604020202020204" pitchFamily="34" charset="0"/>
              </a:rPr>
              <a:t> </a:t>
            </a:r>
            <a:r>
              <a:rPr lang="en-US" sz="2400" b="1" kern="0" spc="-4" dirty="0">
                <a:solidFill>
                  <a:srgbClr val="000000"/>
                </a:solidFill>
                <a:latin typeface="Arial" panose="020B0604020202020204" pitchFamily="34" charset="0"/>
              </a:rPr>
              <a:t>Gaussians</a:t>
            </a:r>
            <a:endParaRPr lang="en-US" sz="2400" b="1" kern="0" dirty="0">
              <a:latin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9">
            <p14:nvContentPartPr>
              <p14:cNvPr id="3" name="Ink 2">
                <a:extLst>
                  <a:ext uri="{FF2B5EF4-FFF2-40B4-BE49-F238E27FC236}">
                    <a16:creationId xmlns:a16="http://schemas.microsoft.com/office/drawing/2014/main" id="{5C27F9DE-991D-0C30-B8A5-3FE5AB6343F3}"/>
                  </a:ext>
                </a:extLst>
              </p14:cNvPr>
              <p14:cNvContentPartPr/>
              <p14:nvPr/>
            </p14:nvContentPartPr>
            <p14:xfrm>
              <a:off x="4604040" y="5495400"/>
              <a:ext cx="2169360" cy="51480"/>
            </p14:xfrm>
          </p:contentPart>
        </mc:Choice>
        <mc:Fallback>
          <p:pic>
            <p:nvPicPr>
              <p:cNvPr id="3" name="Ink 2">
                <a:extLst>
                  <a:ext uri="{FF2B5EF4-FFF2-40B4-BE49-F238E27FC236}">
                    <a16:creationId xmlns:a16="http://schemas.microsoft.com/office/drawing/2014/main" id="{5C27F9DE-991D-0C30-B8A5-3FE5AB6343F3}"/>
                  </a:ext>
                </a:extLst>
              </p:cNvPr>
              <p:cNvPicPr/>
              <p:nvPr/>
            </p:nvPicPr>
            <p:blipFill>
              <a:blip r:embed="rId10"/>
              <a:stretch>
                <a:fillRect/>
              </a:stretch>
            </p:blipFill>
            <p:spPr>
              <a:xfrm>
                <a:off x="4594680" y="5486040"/>
                <a:ext cx="2188080" cy="70200"/>
              </a:xfrm>
              <a:prstGeom prst="rect">
                <a:avLst/>
              </a:prstGeom>
            </p:spPr>
          </p:pic>
        </mc:Fallback>
      </mc:AlternateContent>
    </p:spTree>
    <p:extLst>
      <p:ext uri="{BB962C8B-B14F-4D97-AF65-F5344CB8AC3E}">
        <p14:creationId xmlns:p14="http://schemas.microsoft.com/office/powerpoint/2010/main" val="2043371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3"/>
          <p:cNvSpPr>
            <a:spLocks noGrp="1" noChangeArrowheads="1"/>
          </p:cNvSpPr>
          <p:nvPr>
            <p:ph idx="1"/>
          </p:nvPr>
        </p:nvSpPr>
        <p:spPr>
          <a:xfrm>
            <a:off x="304799" y="1321955"/>
            <a:ext cx="5410201" cy="5253470"/>
          </a:xfrm>
        </p:spPr>
        <p:txBody>
          <a:bodyPr/>
          <a:lstStyle/>
          <a:p>
            <a:pPr>
              <a:lnSpc>
                <a:spcPct val="150000"/>
              </a:lnSpc>
              <a:buFont typeface="Arial" panose="020B0604020202020204" pitchFamily="34" charset="0"/>
              <a:buChar char="•"/>
            </a:pPr>
            <a:r>
              <a:rPr lang="en-US" altLang="en-US" sz="1600" dirty="0">
                <a:latin typeface="Arial" panose="020B0604020202020204" pitchFamily="34" charset="0"/>
              </a:rPr>
              <a:t>Gaussian distribution is intrinsically unimodal </a:t>
            </a:r>
          </a:p>
          <a:p>
            <a:pPr>
              <a:lnSpc>
                <a:spcPct val="150000"/>
              </a:lnSpc>
              <a:buFont typeface="Arial" panose="020B0604020202020204" pitchFamily="34" charset="0"/>
              <a:buChar char="•"/>
            </a:pPr>
            <a:r>
              <a:rPr lang="en-US" altLang="en-US" sz="1600" dirty="0">
                <a:latin typeface="Arial" panose="020B0604020202020204" pitchFamily="34" charset="0"/>
              </a:rPr>
              <a:t>A single distribution is not sufficient to fit many real data sets which are multimodal</a:t>
            </a:r>
          </a:p>
          <a:p>
            <a:pPr>
              <a:lnSpc>
                <a:spcPct val="150000"/>
              </a:lnSpc>
              <a:buFont typeface="Arial" panose="020B0604020202020204" pitchFamily="34" charset="0"/>
              <a:buChar char="•"/>
            </a:pPr>
            <a:r>
              <a:rPr lang="en-US" altLang="en-US" sz="1600" dirty="0">
                <a:latin typeface="Arial" panose="020B0604020202020204" pitchFamily="34" charset="0"/>
              </a:rPr>
              <a:t>A mixture model assumes that a set of observed objects is a mixture of instances from multiple probabilistic clusters, and conceptually each observed object is generated independently</a:t>
            </a:r>
          </a:p>
          <a:p>
            <a:pPr marL="0" indent="0">
              <a:lnSpc>
                <a:spcPct val="150000"/>
              </a:lnSpc>
            </a:pPr>
            <a:endParaRPr lang="en-US" altLang="en-US" sz="1600" dirty="0">
              <a:latin typeface="Arial" panose="020B0604020202020204" pitchFamily="34" charset="0"/>
            </a:endParaRPr>
          </a:p>
          <a:p>
            <a:pPr>
              <a:lnSpc>
                <a:spcPct val="150000"/>
              </a:lnSpc>
              <a:buFont typeface="Arial" panose="020B0604020202020204" pitchFamily="34" charset="0"/>
              <a:buChar char="•"/>
            </a:pPr>
            <a:endParaRPr lang="en-US" altLang="en-US" sz="1600" dirty="0">
              <a:solidFill>
                <a:srgbClr val="0033CC"/>
              </a:solidFill>
              <a:latin typeface="Arial" panose="020B0604020202020204" pitchFamily="34" charset="0"/>
            </a:endParaRPr>
          </a:p>
          <a:p>
            <a:pPr>
              <a:lnSpc>
                <a:spcPct val="150000"/>
              </a:lnSpc>
              <a:buFont typeface="Arial" panose="020B0604020202020204" pitchFamily="34" charset="0"/>
              <a:buChar char="•"/>
            </a:pPr>
            <a:endParaRPr lang="en-US" altLang="en-US" sz="1600" dirty="0">
              <a:solidFill>
                <a:srgbClr val="0033CC"/>
              </a:solidFill>
              <a:latin typeface="Arial" panose="020B0604020202020204" pitchFamily="34" charset="0"/>
            </a:endParaRPr>
          </a:p>
        </p:txBody>
      </p:sp>
      <p:sp>
        <p:nvSpPr>
          <p:cNvPr id="2" name="Content Placeholder 1"/>
          <p:cNvSpPr>
            <a:spLocks noGrp="1"/>
          </p:cNvSpPr>
          <p:nvPr>
            <p:ph sz="quarter" idx="10"/>
          </p:nvPr>
        </p:nvSpPr>
        <p:spPr>
          <a:xfrm>
            <a:off x="304799" y="152400"/>
            <a:ext cx="5888421" cy="1143000"/>
          </a:xfrm>
        </p:spPr>
        <p:txBody>
          <a:bodyPr>
            <a:normAutofit/>
          </a:bodyPr>
          <a:lstStyle/>
          <a:p>
            <a:r>
              <a:rPr lang="en-GB" altLang="en-US" sz="2400" b="1" dirty="0">
                <a:latin typeface="Arial" panose="020B0604020202020204" pitchFamily="34" charset="0"/>
              </a:rPr>
              <a:t>GMM – Why single distribution is insufficient</a:t>
            </a:r>
            <a:endParaRPr lang="en-IN" sz="2400" b="1" dirty="0">
              <a:latin typeface="Arial" panose="020B0604020202020204" pitchFamily="34" charset="0"/>
            </a:endParaRPr>
          </a:p>
        </p:txBody>
      </p:sp>
      <p:grpSp>
        <p:nvGrpSpPr>
          <p:cNvPr id="6" name="Group 5"/>
          <p:cNvGrpSpPr/>
          <p:nvPr/>
        </p:nvGrpSpPr>
        <p:grpSpPr>
          <a:xfrm>
            <a:off x="5943600" y="838200"/>
            <a:ext cx="3000375" cy="2789238"/>
            <a:chOff x="5226050" y="2286000"/>
            <a:chExt cx="3762375" cy="3246438"/>
          </a:xfrm>
        </p:grpSpPr>
        <p:pic>
          <p:nvPicPr>
            <p:cNvPr id="7" name="Google Shape;67;g7ab74cc8e8_0_4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025" y="2286000"/>
              <a:ext cx="3581400"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68;g7ab74cc8e8_0_41"/>
            <p:cNvSpPr txBox="1"/>
            <p:nvPr/>
          </p:nvSpPr>
          <p:spPr>
            <a:xfrm>
              <a:off x="6199188" y="5235575"/>
              <a:ext cx="2185987" cy="296863"/>
            </a:xfrm>
            <a:prstGeom prst="rect">
              <a:avLst/>
            </a:prstGeom>
            <a:noFill/>
            <a:ln>
              <a:noFill/>
            </a:ln>
          </p:spPr>
          <p:txBody>
            <a:bodyPr spcFirstLastPara="1" lIns="68569" tIns="68569" rIns="68569" bIns="68569"/>
            <a:lstStyle/>
            <a:p>
              <a:pPr>
                <a:spcBef>
                  <a:spcPts val="0"/>
                </a:spcBef>
                <a:spcAft>
                  <a:spcPts val="0"/>
                </a:spcAft>
                <a:buClr>
                  <a:srgbClr val="000000"/>
                </a:buClr>
                <a:buSzPts val="1400"/>
                <a:defRPr/>
              </a:pPr>
              <a:r>
                <a:rPr lang="en-US" sz="1050" b="1" dirty="0">
                  <a:solidFill>
                    <a:srgbClr val="000000"/>
                  </a:solidFill>
                  <a:latin typeface="Calibri"/>
                  <a:ea typeface="Calibri"/>
                  <a:cs typeface="Calibri"/>
                  <a:sym typeface="Calibri"/>
                </a:rPr>
                <a:t>Length of  Geyser Eruptions (in Mins) </a:t>
              </a:r>
              <a:endParaRPr sz="1050" b="1" dirty="0">
                <a:solidFill>
                  <a:srgbClr val="000000"/>
                </a:solidFill>
                <a:latin typeface="Calibri"/>
                <a:ea typeface="Calibri"/>
                <a:cs typeface="Calibri"/>
                <a:sym typeface="Calibri"/>
              </a:endParaRPr>
            </a:p>
          </p:txBody>
        </p:sp>
        <p:sp>
          <p:nvSpPr>
            <p:cNvPr id="9" name="Google Shape;69;g7ab74cc8e8_0_41"/>
            <p:cNvSpPr txBox="1"/>
            <p:nvPr/>
          </p:nvSpPr>
          <p:spPr>
            <a:xfrm rot="16200000">
              <a:off x="4173538" y="3463925"/>
              <a:ext cx="2401887" cy="296863"/>
            </a:xfrm>
            <a:prstGeom prst="rect">
              <a:avLst/>
            </a:prstGeom>
            <a:noFill/>
            <a:ln>
              <a:noFill/>
            </a:ln>
          </p:spPr>
          <p:txBody>
            <a:bodyPr spcFirstLastPara="1" lIns="68569" tIns="68569" rIns="68569" bIns="68569"/>
            <a:lstStyle/>
            <a:p>
              <a:pPr>
                <a:spcBef>
                  <a:spcPts val="0"/>
                </a:spcBef>
                <a:spcAft>
                  <a:spcPts val="0"/>
                </a:spcAft>
                <a:buClr>
                  <a:srgbClr val="000000"/>
                </a:buClr>
                <a:buSzPts val="1400"/>
                <a:defRPr/>
              </a:pPr>
              <a:r>
                <a:rPr lang="en-US" sz="1050" b="1" dirty="0">
                  <a:solidFill>
                    <a:srgbClr val="000000"/>
                  </a:solidFill>
                  <a:latin typeface="Calibri"/>
                  <a:ea typeface="Calibri"/>
                  <a:cs typeface="Calibri"/>
                  <a:sym typeface="Calibri"/>
                </a:rPr>
                <a:t>Time to next Geyser Eruptions (in Mins) </a:t>
              </a:r>
              <a:endParaRPr sz="1050" b="1" dirty="0">
                <a:solidFill>
                  <a:srgbClr val="000000"/>
                </a:solidFill>
                <a:latin typeface="Calibri"/>
                <a:ea typeface="Calibri"/>
                <a:cs typeface="Calibri"/>
                <a:sym typeface="Calibri"/>
              </a:endParaRPr>
            </a:p>
          </p:txBody>
        </p:sp>
      </p:grpSp>
      <p:grpSp>
        <p:nvGrpSpPr>
          <p:cNvPr id="11" name="Group 10"/>
          <p:cNvGrpSpPr/>
          <p:nvPr/>
        </p:nvGrpSpPr>
        <p:grpSpPr>
          <a:xfrm>
            <a:off x="5943599" y="3779838"/>
            <a:ext cx="2997200" cy="2795587"/>
            <a:chOff x="5226050" y="1963738"/>
            <a:chExt cx="3835400" cy="3568700"/>
          </a:xfrm>
        </p:grpSpPr>
        <p:pic>
          <p:nvPicPr>
            <p:cNvPr id="12" name="Google Shape;77;g7ab74cc8e8_0_5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4650" y="1963738"/>
              <a:ext cx="36068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78;g7ab74cc8e8_0_51"/>
            <p:cNvSpPr txBox="1"/>
            <p:nvPr/>
          </p:nvSpPr>
          <p:spPr>
            <a:xfrm>
              <a:off x="6199188" y="5235575"/>
              <a:ext cx="2185987" cy="296863"/>
            </a:xfrm>
            <a:prstGeom prst="rect">
              <a:avLst/>
            </a:prstGeom>
            <a:noFill/>
            <a:ln>
              <a:noFill/>
            </a:ln>
          </p:spPr>
          <p:txBody>
            <a:bodyPr spcFirstLastPara="1" lIns="68569" tIns="68569" rIns="68569" bIns="68569"/>
            <a:lstStyle/>
            <a:p>
              <a:pPr>
                <a:spcBef>
                  <a:spcPts val="0"/>
                </a:spcBef>
                <a:spcAft>
                  <a:spcPts val="0"/>
                </a:spcAft>
                <a:buClr>
                  <a:srgbClr val="000000"/>
                </a:buClr>
                <a:buSzPts val="1400"/>
                <a:defRPr/>
              </a:pPr>
              <a:r>
                <a:rPr lang="en-US" sz="1050" b="1" dirty="0">
                  <a:solidFill>
                    <a:srgbClr val="000000"/>
                  </a:solidFill>
                  <a:latin typeface="Calibri"/>
                  <a:ea typeface="Calibri"/>
                  <a:cs typeface="Calibri"/>
                  <a:sym typeface="Calibri"/>
                </a:rPr>
                <a:t>Length of  Geyser Eruptions (in Mins) </a:t>
              </a:r>
              <a:endParaRPr sz="1050" b="1" dirty="0">
                <a:solidFill>
                  <a:srgbClr val="000000"/>
                </a:solidFill>
                <a:latin typeface="Calibri"/>
                <a:ea typeface="Calibri"/>
                <a:cs typeface="Calibri"/>
                <a:sym typeface="Calibri"/>
              </a:endParaRPr>
            </a:p>
          </p:txBody>
        </p:sp>
        <p:sp>
          <p:nvSpPr>
            <p:cNvPr id="14" name="Google Shape;79;g7ab74cc8e8_0_51"/>
            <p:cNvSpPr txBox="1"/>
            <p:nvPr/>
          </p:nvSpPr>
          <p:spPr>
            <a:xfrm rot="16200000">
              <a:off x="4173538" y="3463925"/>
              <a:ext cx="2401887" cy="296863"/>
            </a:xfrm>
            <a:prstGeom prst="rect">
              <a:avLst/>
            </a:prstGeom>
            <a:noFill/>
            <a:ln>
              <a:noFill/>
            </a:ln>
          </p:spPr>
          <p:txBody>
            <a:bodyPr spcFirstLastPara="1" lIns="68569" tIns="68569" rIns="68569" bIns="68569"/>
            <a:lstStyle/>
            <a:p>
              <a:pPr>
                <a:spcBef>
                  <a:spcPts val="0"/>
                </a:spcBef>
                <a:spcAft>
                  <a:spcPts val="0"/>
                </a:spcAft>
                <a:buClr>
                  <a:srgbClr val="000000"/>
                </a:buClr>
                <a:buSzPts val="1400"/>
                <a:defRPr/>
              </a:pPr>
              <a:r>
                <a:rPr lang="en-US" sz="1050" b="1" dirty="0">
                  <a:solidFill>
                    <a:srgbClr val="000000"/>
                  </a:solidFill>
                  <a:latin typeface="Calibri"/>
                  <a:ea typeface="Calibri"/>
                  <a:cs typeface="Calibri"/>
                  <a:sym typeface="Calibri"/>
                </a:rPr>
                <a:t>Time to next Geyser Eruptions (in Mins) </a:t>
              </a:r>
              <a:endParaRPr sz="1050" b="1" dirty="0">
                <a:solidFill>
                  <a:srgbClr val="000000"/>
                </a:solidFill>
                <a:latin typeface="Calibri"/>
                <a:ea typeface="Calibri"/>
                <a:cs typeface="Calibri"/>
                <a:sym typeface="Calibri"/>
              </a:endParaRPr>
            </a:p>
          </p:txBody>
        </p:sp>
      </p:gr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3525C7FC-60E6-E9C9-265D-66765F72239B}"/>
                  </a:ext>
                </a:extLst>
              </p14:cNvPr>
              <p14:cNvContentPartPr/>
              <p14:nvPr/>
            </p14:nvContentPartPr>
            <p14:xfrm>
              <a:off x="681840" y="994680"/>
              <a:ext cx="73080" cy="34560"/>
            </p14:xfrm>
          </p:contentPart>
        </mc:Choice>
        <mc:Fallback>
          <p:pic>
            <p:nvPicPr>
              <p:cNvPr id="3" name="Ink 2">
                <a:extLst>
                  <a:ext uri="{FF2B5EF4-FFF2-40B4-BE49-F238E27FC236}">
                    <a16:creationId xmlns:a16="http://schemas.microsoft.com/office/drawing/2014/main" id="{3525C7FC-60E6-E9C9-265D-66765F72239B}"/>
                  </a:ext>
                </a:extLst>
              </p:cNvPr>
              <p:cNvPicPr/>
              <p:nvPr/>
            </p:nvPicPr>
            <p:blipFill>
              <a:blip r:embed="rId6"/>
              <a:stretch>
                <a:fillRect/>
              </a:stretch>
            </p:blipFill>
            <p:spPr>
              <a:xfrm>
                <a:off x="672480" y="985320"/>
                <a:ext cx="91800" cy="53280"/>
              </a:xfrm>
              <a:prstGeom prst="rect">
                <a:avLst/>
              </a:prstGeom>
            </p:spPr>
          </p:pic>
        </mc:Fallback>
      </mc:AlternateContent>
    </p:spTree>
    <p:extLst>
      <p:ext uri="{BB962C8B-B14F-4D97-AF65-F5344CB8AC3E}">
        <p14:creationId xmlns:p14="http://schemas.microsoft.com/office/powerpoint/2010/main" val="260037077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21975" y="6206878"/>
            <a:ext cx="1849457" cy="195981"/>
          </a:xfrm>
          <a:prstGeom prst="rect">
            <a:avLst/>
          </a:prstGeom>
        </p:spPr>
        <p:txBody>
          <a:bodyPr vert="horz" wrap="square" lIns="0" tIns="11206" rIns="0" bIns="0" rtlCol="0">
            <a:spAutoFit/>
          </a:bodyPr>
          <a:lstStyle/>
          <a:p>
            <a:pPr marL="11206" marR="0" lvl="0" indent="0" algn="l" defTabSz="914400" rtl="0" eaLnBrk="1" fontAlgn="base" latinLnBrk="0" hangingPunct="1">
              <a:lnSpc>
                <a:spcPct val="100000"/>
              </a:lnSpc>
              <a:spcBef>
                <a:spcPts val="88"/>
              </a:spcBef>
              <a:spcAft>
                <a:spcPct val="0"/>
              </a:spcAft>
              <a:buClrTx/>
              <a:buSzTx/>
              <a:buFontTx/>
              <a:buNone/>
              <a:tabLst/>
              <a:defRPr/>
            </a:pPr>
            <a:r>
              <a:rPr kumimoji="0" sz="1200" b="0" i="0" u="none" strike="noStrike" kern="1200" cap="none" spc="-9"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rPr>
              <a:t>CS229: Machine</a:t>
            </a:r>
            <a:r>
              <a:rPr kumimoji="0" sz="1200" b="0" i="0" u="none" strike="noStrike" kern="1200" cap="none" spc="-13"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rPr>
              <a:t> </a:t>
            </a:r>
            <a:r>
              <a:rPr kumimoji="0" sz="1200" b="0" i="0" u="none" strike="noStrike" kern="1200" cap="none" spc="-9"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rPr>
              <a:t>Learning</a:t>
            </a:r>
            <a:endParaRPr kumimoji="0"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0" name="Content Placeholder 49"/>
          <p:cNvSpPr>
            <a:spLocks noGrp="1"/>
          </p:cNvSpPr>
          <p:nvPr>
            <p:ph sz="quarter" idx="10"/>
          </p:nvPr>
        </p:nvSpPr>
        <p:spPr/>
        <p:txBody>
          <a:bodyPr>
            <a:normAutofit/>
          </a:bodyPr>
          <a:lstStyle/>
          <a:p>
            <a:r>
              <a:rPr lang="en-US" sz="2400" b="1" dirty="0">
                <a:latin typeface="Arial" panose="020B0604020202020204" pitchFamily="34" charset="0"/>
              </a:rPr>
              <a:t>Learning a Mixture of Gaussians</a:t>
            </a:r>
            <a:endParaRPr lang="en-IN" sz="2400" b="1" dirty="0">
              <a:latin typeface="Arial" panose="020B0604020202020204" pitchFamily="34" charset="0"/>
            </a:endParaRPr>
          </a:p>
        </p:txBody>
      </p:sp>
      <p:sp>
        <p:nvSpPr>
          <p:cNvPr id="41" name="object 41"/>
          <p:cNvSpPr txBox="1"/>
          <p:nvPr/>
        </p:nvSpPr>
        <p:spPr>
          <a:xfrm>
            <a:off x="7454900" y="6206878"/>
            <a:ext cx="1676400" cy="195981"/>
          </a:xfrm>
          <a:prstGeom prst="rect">
            <a:avLst/>
          </a:prstGeom>
        </p:spPr>
        <p:txBody>
          <a:bodyPr vert="horz" wrap="square" lIns="0" tIns="11206" rIns="0" bIns="0" rtlCol="0">
            <a:spAutoFit/>
          </a:bodyPr>
          <a:lstStyle/>
          <a:p>
            <a:pPr marL="11206" marR="0" lvl="0" indent="0" algn="l" defTabSz="914400" rtl="0" eaLnBrk="1" fontAlgn="base" latinLnBrk="0" hangingPunct="1">
              <a:lnSpc>
                <a:spcPct val="100000"/>
              </a:lnSpc>
              <a:spcBef>
                <a:spcPts val="88"/>
              </a:spcBef>
              <a:spcAft>
                <a:spcPct val="0"/>
              </a:spcAft>
              <a:buClrTx/>
              <a:buSzTx/>
              <a:buFontTx/>
              <a:buNone/>
              <a:tabLst/>
              <a:defRPr/>
            </a:pPr>
            <a:r>
              <a:rPr kumimoji="0" sz="1200" b="0" i="0" u="none" strike="noStrike" kern="1200" cap="none" spc="-4"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rPr>
              <a:t>©2021</a:t>
            </a:r>
            <a:r>
              <a:rPr kumimoji="0" sz="1200" b="0" i="0" u="none" strike="noStrike" kern="1200" cap="none" spc="-22"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rPr>
              <a:t> </a:t>
            </a:r>
            <a:r>
              <a:rPr kumimoji="0" sz="1200" b="0" i="0" u="none" strike="noStrike" kern="1200" cap="none" spc="-9"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rPr>
              <a:t>Carlos</a:t>
            </a:r>
            <a:r>
              <a:rPr kumimoji="0" sz="1200" b="0" i="0" u="none" strike="noStrike" kern="1200" cap="none" spc="-13"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rPr>
              <a:t> </a:t>
            </a:r>
            <a:r>
              <a:rPr kumimoji="0" sz="1200" b="0" i="0" u="none" strike="noStrike" kern="1200" cap="none" spc="-9"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rPr>
              <a:t>Guestrin</a:t>
            </a:r>
            <a:endParaRPr kumimoji="0"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2" name="object 41"/>
          <p:cNvSpPr txBox="1"/>
          <p:nvPr/>
        </p:nvSpPr>
        <p:spPr>
          <a:xfrm>
            <a:off x="3973902" y="6217707"/>
            <a:ext cx="1676400" cy="195981"/>
          </a:xfrm>
          <a:prstGeom prst="rect">
            <a:avLst/>
          </a:prstGeom>
        </p:spPr>
        <p:txBody>
          <a:bodyPr vert="horz" wrap="square" lIns="0" tIns="11206" rIns="0" bIns="0" rtlCol="0">
            <a:spAutoFit/>
          </a:bodyPr>
          <a:lstStyle/>
          <a:p>
            <a:pPr marL="11206" marR="0" lvl="0" indent="0" algn="r" defTabSz="914400" rtl="0" eaLnBrk="1" fontAlgn="base" latinLnBrk="0" hangingPunct="1">
              <a:lnSpc>
                <a:spcPct val="100000"/>
              </a:lnSpc>
              <a:spcBef>
                <a:spcPts val="88"/>
              </a:spcBef>
              <a:spcAft>
                <a:spcPct val="0"/>
              </a:spcAft>
              <a:buClrTx/>
              <a:buSzTx/>
              <a:buFontTx/>
              <a:buNone/>
              <a:tabLst/>
              <a:defRPr/>
            </a:pPr>
            <a:r>
              <a:rPr kumimoji="0" lang="en-IN" sz="1200" b="0" i="0" u="none" strike="noStrike" kern="1200" cap="none" spc="-4"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rPr>
              <a:t>Source Credit : </a:t>
            </a:r>
            <a:endParaRPr kumimoji="0"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5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491809"/>
            <a:ext cx="4876800" cy="450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txBox="1"/>
          <p:nvPr/>
        </p:nvSpPr>
        <p:spPr>
          <a:xfrm>
            <a:off x="1828800" y="1291474"/>
            <a:ext cx="1777813" cy="215089"/>
          </a:xfrm>
          <a:prstGeom prst="rect">
            <a:avLst/>
          </a:prstGeom>
        </p:spPr>
        <p:txBody>
          <a:bodyPr vert="horz" wrap="square" lIns="0" tIns="11206" rIns="0" bIns="0" rtlCol="0">
            <a:spAutoFit/>
          </a:bodyPr>
          <a:lstStyle/>
          <a:p>
            <a:pPr marL="11206" marR="0" lvl="0" indent="0" algn="l" defTabSz="914400" rtl="0" eaLnBrk="1" fontAlgn="base" latinLnBrk="0" hangingPunct="1">
              <a:lnSpc>
                <a:spcPct val="100000"/>
              </a:lnSpc>
              <a:spcBef>
                <a:spcPts val="88"/>
              </a:spcBef>
              <a:spcAft>
                <a:spcPct val="0"/>
              </a:spcAft>
              <a:buClrTx/>
              <a:buSzTx/>
              <a:buFontTx/>
              <a:buNone/>
              <a:tabLst/>
              <a:defRPr/>
            </a:pPr>
            <a:r>
              <a:rPr kumimoji="0" sz="1324" b="0" i="1" u="none" strike="noStrike" kern="1200" cap="none" spc="-9"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Our</a:t>
            </a:r>
            <a:r>
              <a:rPr kumimoji="0" sz="1324" b="0" i="1" u="none" strike="noStrike" kern="1200" cap="none" spc="-44"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sz="1324" b="0" i="1" u="none" strike="noStrike" kern="1200" cap="none" spc="-9"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actual</a:t>
            </a:r>
            <a:r>
              <a:rPr kumimoji="0" sz="1324" b="0" i="1" u="none" strike="noStrike" kern="1200" cap="none" spc="-35"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sz="1324" b="0" i="1" u="none" strike="noStrike" kern="1200" cap="none" spc="-9"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observations</a:t>
            </a:r>
            <a:endParaRPr kumimoji="0" sz="1324"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object 17"/>
          <p:cNvSpPr txBox="1"/>
          <p:nvPr/>
        </p:nvSpPr>
        <p:spPr>
          <a:xfrm>
            <a:off x="4249645" y="1306229"/>
            <a:ext cx="1721224" cy="215089"/>
          </a:xfrm>
          <a:prstGeom prst="rect">
            <a:avLst/>
          </a:prstGeom>
        </p:spPr>
        <p:txBody>
          <a:bodyPr vert="horz" wrap="square" lIns="0" tIns="11206" rIns="0" bIns="0" rtlCol="0">
            <a:spAutoFit/>
          </a:bodyPr>
          <a:lstStyle/>
          <a:p>
            <a:pPr marL="11206" marR="0" lvl="0" indent="0" algn="l" defTabSz="914400" rtl="0" eaLnBrk="1" fontAlgn="base" latinLnBrk="0" hangingPunct="1">
              <a:lnSpc>
                <a:spcPct val="100000"/>
              </a:lnSpc>
              <a:spcBef>
                <a:spcPts val="88"/>
              </a:spcBef>
              <a:spcAft>
                <a:spcPct val="0"/>
              </a:spcAft>
              <a:buClrTx/>
              <a:buSzTx/>
              <a:buFontTx/>
              <a:buNone/>
              <a:tabLst/>
              <a:defRPr/>
            </a:pPr>
            <a:r>
              <a:rPr kumimoji="0" sz="1324" b="0" i="1" u="none" strike="noStrike" kern="1200" cap="none" spc="-9"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Mixture</a:t>
            </a:r>
            <a:r>
              <a:rPr kumimoji="0" sz="1324" b="0" i="1" u="none" strike="noStrike" kern="1200" cap="none" spc="-4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sz="1324" b="0" i="1" u="none" strike="noStrike" kern="1200" cap="none" spc="-4"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of</a:t>
            </a:r>
            <a:r>
              <a:rPr kumimoji="0" sz="1324" b="0" i="1" u="none" strike="noStrike" kern="1200" cap="none" spc="-4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sz="1324"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r>
              <a:rPr kumimoji="0" sz="1324" b="0" i="1" u="none" strike="noStrike" kern="1200" cap="none" spc="-4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sz="1324" b="0" i="1" u="none" strike="noStrike" kern="1200" cap="none" spc="-9"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Gaussians</a:t>
            </a:r>
            <a:endParaRPr kumimoji="0" sz="1324"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35720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normAutofit/>
          </a:bodyPr>
          <a:lstStyle/>
          <a:p>
            <a:r>
              <a:rPr lang="en-US" altLang="en-US" sz="2400" b="1" dirty="0">
                <a:latin typeface="Arial" panose="020B0604020202020204" pitchFamily="34" charset="0"/>
              </a:rPr>
              <a:t>Gaussian Mixture Example: Start</a:t>
            </a:r>
            <a:endParaRPr lang="en-IN" sz="2400" b="1" dirty="0">
              <a:latin typeface="Arial" panose="020B0604020202020204" pitchFamily="34" charset="0"/>
            </a:endParaRPr>
          </a:p>
        </p:txBody>
      </p:sp>
      <p:sp>
        <p:nvSpPr>
          <p:cNvPr id="5" name="Footer Placeholder 2"/>
          <p:cNvSpPr>
            <a:spLocks noGrp="1"/>
          </p:cNvSpPr>
          <p:nvPr>
            <p:ph type="ftr" sz="quarter" idx="4294967295"/>
          </p:nvPr>
        </p:nvSpPr>
        <p:spPr>
          <a:xfrm>
            <a:off x="2133600" y="6324600"/>
            <a:ext cx="5076825" cy="1857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tint val="75000"/>
                  </a:prstClr>
                </a:solidFill>
                <a:effectLst/>
                <a:uLnTx/>
                <a:uFillTx/>
                <a:latin typeface="Arial" pitchFamily="34" charset="0"/>
                <a:ea typeface="+mn-ea"/>
                <a:cs typeface="Arial" pitchFamily="34" charset="0"/>
              </a:rPr>
              <a:t>Slide Credit: Andrew W. Moore</a:t>
            </a:r>
          </a:p>
        </p:txBody>
      </p:sp>
      <p:pic>
        <p:nvPicPr>
          <p:cNvPr id="564227" name="Picture 3" descr="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100" y="1450975"/>
            <a:ext cx="4140200" cy="4140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1981200" y="4143375"/>
            <a:ext cx="3868912" cy="144780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B24CF60E-9FA8-2310-423F-F52226404929}"/>
                  </a:ext>
                </a:extLst>
              </p14:cNvPr>
              <p14:cNvContentPartPr/>
              <p14:nvPr/>
            </p14:nvContentPartPr>
            <p14:xfrm>
              <a:off x="2722320" y="1457280"/>
              <a:ext cx="6413400" cy="5015160"/>
            </p14:xfrm>
          </p:contentPart>
        </mc:Choice>
        <mc:Fallback>
          <p:pic>
            <p:nvPicPr>
              <p:cNvPr id="2" name="Ink 1">
                <a:extLst>
                  <a:ext uri="{FF2B5EF4-FFF2-40B4-BE49-F238E27FC236}">
                    <a16:creationId xmlns:a16="http://schemas.microsoft.com/office/drawing/2014/main" id="{B24CF60E-9FA8-2310-423F-F52226404929}"/>
                  </a:ext>
                </a:extLst>
              </p:cNvPr>
              <p:cNvPicPr/>
              <p:nvPr/>
            </p:nvPicPr>
            <p:blipFill>
              <a:blip r:embed="rId5"/>
              <a:stretch>
                <a:fillRect/>
              </a:stretch>
            </p:blipFill>
            <p:spPr>
              <a:xfrm>
                <a:off x="2712960" y="1447920"/>
                <a:ext cx="6432120" cy="5033880"/>
              </a:xfrm>
              <a:prstGeom prst="rect">
                <a:avLst/>
              </a:prstGeom>
            </p:spPr>
          </p:pic>
        </mc:Fallback>
      </mc:AlternateContent>
    </p:spTree>
    <p:extLst>
      <p:ext uri="{BB962C8B-B14F-4D97-AF65-F5344CB8AC3E}">
        <p14:creationId xmlns:p14="http://schemas.microsoft.com/office/powerpoint/2010/main" val="2668102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0"/>
          </p:nvPr>
        </p:nvSpPr>
        <p:spPr/>
        <p:txBody>
          <a:bodyPr>
            <a:normAutofit/>
          </a:bodyPr>
          <a:lstStyle/>
          <a:p>
            <a:r>
              <a:rPr lang="en-US" altLang="en-US" sz="2400" b="1" dirty="0">
                <a:latin typeface="Arial" panose="020B0604020202020204" pitchFamily="34" charset="0"/>
              </a:rPr>
              <a:t>After first iteration</a:t>
            </a:r>
            <a:endParaRPr lang="en-IN" sz="2400" b="1" dirty="0">
              <a:latin typeface="Arial" panose="020B0604020202020204" pitchFamily="34" charset="0"/>
            </a:endParaRPr>
          </a:p>
        </p:txBody>
      </p:sp>
      <p:pic>
        <p:nvPicPr>
          <p:cNvPr id="565253" name="Picture 5" descr="1"/>
          <p:cNvPicPr>
            <a:picLocks noChangeAspect="1" noChangeArrowheads="1"/>
          </p:cNvPicPr>
          <p:nvPr/>
        </p:nvPicPr>
        <p:blipFill rotWithShape="1">
          <a:blip r:embed="rId2">
            <a:extLst>
              <a:ext uri="{28A0092B-C50C-407E-A947-70E740481C1C}">
                <a14:useLocalDpi xmlns:a14="http://schemas.microsoft.com/office/drawing/2010/main" val="0"/>
              </a:ext>
            </a:extLst>
          </a:blip>
          <a:srcRect t="17609" b="20409"/>
          <a:stretch/>
        </p:blipFill>
        <p:spPr bwMode="auto">
          <a:xfrm>
            <a:off x="2133600" y="1600200"/>
            <a:ext cx="6404043"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2"/>
          <p:cNvSpPr txBox="1">
            <a:spLocks/>
          </p:cNvSpPr>
          <p:nvPr/>
        </p:nvSpPr>
        <p:spPr>
          <a:xfrm>
            <a:off x="2133600" y="6324600"/>
            <a:ext cx="5076825" cy="185738"/>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smtClean="0">
                <a:solidFill>
                  <a:schemeClr val="tx1">
                    <a:tint val="75000"/>
                  </a:schemeClr>
                </a:solidFill>
                <a:latin typeface="Arial" pitchFamily="34" charset="0"/>
                <a:ea typeface="+mn-ea"/>
                <a:cs typeface="Arial" pitchFamily="34" charset="0"/>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t>Slide Credit: Andrew W. Moore</a:t>
            </a:r>
            <a:endParaRPr kumimoji="0" lang="en-US" altLang="en-US" sz="1200" b="0" i="0" u="none" strike="noStrike" kern="1200" cap="none" spc="0" normalizeH="0" baseline="0" noProof="0" dirty="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285036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normAutofit/>
          </a:bodyPr>
          <a:lstStyle/>
          <a:p>
            <a:r>
              <a:rPr lang="en-US" altLang="en-US" sz="2400" b="1" dirty="0">
                <a:latin typeface="Arial" panose="020B0604020202020204" pitchFamily="34" charset="0"/>
              </a:rPr>
              <a:t>After 2nd iteration</a:t>
            </a:r>
            <a:endParaRPr lang="en-IN" sz="2400" b="1" dirty="0">
              <a:latin typeface="Arial" panose="020B0604020202020204" pitchFamily="34" charset="0"/>
            </a:endParaRPr>
          </a:p>
        </p:txBody>
      </p:sp>
      <p:pic>
        <p:nvPicPr>
          <p:cNvPr id="566276" name="Picture 4" descr="2"/>
          <p:cNvPicPr>
            <a:picLocks noChangeAspect="1" noChangeArrowheads="1"/>
          </p:cNvPicPr>
          <p:nvPr/>
        </p:nvPicPr>
        <p:blipFill rotWithShape="1">
          <a:blip r:embed="rId2">
            <a:extLst>
              <a:ext uri="{28A0092B-C50C-407E-A947-70E740481C1C}">
                <a14:useLocalDpi xmlns:a14="http://schemas.microsoft.com/office/drawing/2010/main" val="0"/>
              </a:ext>
            </a:extLst>
          </a:blip>
          <a:srcRect t="17703" b="20336"/>
          <a:stretch/>
        </p:blipFill>
        <p:spPr bwMode="auto">
          <a:xfrm>
            <a:off x="2362200" y="1676399"/>
            <a:ext cx="6096000" cy="3765177"/>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2"/>
          <p:cNvSpPr txBox="1">
            <a:spLocks/>
          </p:cNvSpPr>
          <p:nvPr/>
        </p:nvSpPr>
        <p:spPr>
          <a:xfrm>
            <a:off x="2133600" y="6324600"/>
            <a:ext cx="5076825" cy="185738"/>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smtClean="0">
                <a:solidFill>
                  <a:schemeClr val="tx1">
                    <a:tint val="75000"/>
                  </a:schemeClr>
                </a:solidFill>
                <a:latin typeface="Arial" pitchFamily="34" charset="0"/>
                <a:ea typeface="+mn-ea"/>
                <a:cs typeface="Arial" pitchFamily="34" charset="0"/>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t>Slide Credit: Andrew W. Moore</a:t>
            </a:r>
            <a:endParaRPr kumimoji="0" lang="en-US" altLang="en-US" sz="1200" b="0" i="0" u="none" strike="noStrike" kern="1200" cap="none" spc="0" normalizeH="0" baseline="0" noProof="0" dirty="0">
              <a:ln>
                <a:noFill/>
              </a:ln>
              <a:solidFill>
                <a:prstClr val="black">
                  <a:tint val="75000"/>
                </a:prstClr>
              </a:solidFill>
              <a:effectLst/>
              <a:uLnTx/>
              <a:uFillTx/>
              <a:latin typeface="Arial" pitchFamily="34" charset="0"/>
              <a:ea typeface="+mn-ea"/>
              <a:cs typeface="Arial" pitchFamily="34"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813B0AF-4ABC-886D-6870-B5656E78D6AF}"/>
                  </a:ext>
                </a:extLst>
              </p14:cNvPr>
              <p14:cNvContentPartPr/>
              <p14:nvPr/>
            </p14:nvContentPartPr>
            <p14:xfrm>
              <a:off x="3922560" y="510120"/>
              <a:ext cx="1372320" cy="699120"/>
            </p14:xfrm>
          </p:contentPart>
        </mc:Choice>
        <mc:Fallback>
          <p:pic>
            <p:nvPicPr>
              <p:cNvPr id="2" name="Ink 1">
                <a:extLst>
                  <a:ext uri="{FF2B5EF4-FFF2-40B4-BE49-F238E27FC236}">
                    <a16:creationId xmlns:a16="http://schemas.microsoft.com/office/drawing/2014/main" id="{8813B0AF-4ABC-886D-6870-B5656E78D6AF}"/>
                  </a:ext>
                </a:extLst>
              </p:cNvPr>
              <p:cNvPicPr/>
              <p:nvPr/>
            </p:nvPicPr>
            <p:blipFill>
              <a:blip r:embed="rId4"/>
              <a:stretch>
                <a:fillRect/>
              </a:stretch>
            </p:blipFill>
            <p:spPr>
              <a:xfrm>
                <a:off x="3913200" y="500760"/>
                <a:ext cx="1391040" cy="717840"/>
              </a:xfrm>
              <a:prstGeom prst="rect">
                <a:avLst/>
              </a:prstGeom>
            </p:spPr>
          </p:pic>
        </mc:Fallback>
      </mc:AlternateContent>
    </p:spTree>
    <p:extLst>
      <p:ext uri="{BB962C8B-B14F-4D97-AF65-F5344CB8AC3E}">
        <p14:creationId xmlns:p14="http://schemas.microsoft.com/office/powerpoint/2010/main" val="3539212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normAutofit/>
          </a:bodyPr>
          <a:lstStyle/>
          <a:p>
            <a:r>
              <a:rPr lang="en-US" altLang="en-US" sz="2400" b="1" dirty="0">
                <a:latin typeface="Arial" panose="020B0604020202020204" pitchFamily="34" charset="0"/>
              </a:rPr>
              <a:t>After 3rd iteration</a:t>
            </a:r>
            <a:endParaRPr lang="en-IN" sz="2400" b="1" dirty="0">
              <a:latin typeface="Arial" panose="020B0604020202020204" pitchFamily="34" charset="0"/>
            </a:endParaRPr>
          </a:p>
        </p:txBody>
      </p:sp>
      <p:pic>
        <p:nvPicPr>
          <p:cNvPr id="567300" name="Picture 4" descr="3"/>
          <p:cNvPicPr>
            <a:picLocks noChangeAspect="1" noChangeArrowheads="1"/>
          </p:cNvPicPr>
          <p:nvPr/>
        </p:nvPicPr>
        <p:blipFill rotWithShape="1">
          <a:blip r:embed="rId2">
            <a:extLst>
              <a:ext uri="{28A0092B-C50C-407E-A947-70E740481C1C}">
                <a14:useLocalDpi xmlns:a14="http://schemas.microsoft.com/office/drawing/2010/main" val="0"/>
              </a:ext>
            </a:extLst>
          </a:blip>
          <a:srcRect t="19685" b="21265"/>
          <a:stretch/>
        </p:blipFill>
        <p:spPr bwMode="auto">
          <a:xfrm>
            <a:off x="2590800" y="1752600"/>
            <a:ext cx="5664201" cy="366331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2"/>
          <p:cNvSpPr txBox="1">
            <a:spLocks/>
          </p:cNvSpPr>
          <p:nvPr/>
        </p:nvSpPr>
        <p:spPr>
          <a:xfrm>
            <a:off x="2133600" y="6324600"/>
            <a:ext cx="5076825" cy="185738"/>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smtClean="0">
                <a:solidFill>
                  <a:schemeClr val="tx1">
                    <a:tint val="75000"/>
                  </a:schemeClr>
                </a:solidFill>
                <a:latin typeface="Arial" pitchFamily="34" charset="0"/>
                <a:ea typeface="+mn-ea"/>
                <a:cs typeface="Arial" pitchFamily="34" charset="0"/>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t>Slide Credit: Andrew W. Moore</a:t>
            </a:r>
            <a:endParaRPr kumimoji="0" lang="en-US" altLang="en-US" sz="1200" b="0" i="0" u="none" strike="noStrike" kern="1200" cap="none" spc="0" normalizeH="0" baseline="0" noProof="0" dirty="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07544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normAutofit/>
          </a:bodyPr>
          <a:lstStyle/>
          <a:p>
            <a:r>
              <a:rPr lang="en-US" altLang="en-US" sz="2400" b="1" dirty="0">
                <a:latin typeface="Arial" panose="020B0604020202020204" pitchFamily="34" charset="0"/>
              </a:rPr>
              <a:t>After 4th iteration</a:t>
            </a:r>
            <a:endParaRPr lang="en-IN" sz="2400" b="1" dirty="0">
              <a:latin typeface="Arial" panose="020B0604020202020204" pitchFamily="34" charset="0"/>
            </a:endParaRPr>
          </a:p>
        </p:txBody>
      </p:sp>
      <p:pic>
        <p:nvPicPr>
          <p:cNvPr id="568324" name="Picture 4" descr="4"/>
          <p:cNvPicPr>
            <a:picLocks noChangeAspect="1" noChangeArrowheads="1"/>
          </p:cNvPicPr>
          <p:nvPr/>
        </p:nvPicPr>
        <p:blipFill rotWithShape="1">
          <a:blip r:embed="rId2">
            <a:extLst>
              <a:ext uri="{28A0092B-C50C-407E-A947-70E740481C1C}">
                <a14:useLocalDpi xmlns:a14="http://schemas.microsoft.com/office/drawing/2010/main" val="0"/>
              </a:ext>
            </a:extLst>
          </a:blip>
          <a:srcRect t="22178" b="24217"/>
          <a:stretch/>
        </p:blipFill>
        <p:spPr bwMode="auto">
          <a:xfrm>
            <a:off x="2286000" y="1905000"/>
            <a:ext cx="5837321" cy="33528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2"/>
          <p:cNvSpPr txBox="1">
            <a:spLocks/>
          </p:cNvSpPr>
          <p:nvPr/>
        </p:nvSpPr>
        <p:spPr>
          <a:xfrm>
            <a:off x="2133600" y="6324600"/>
            <a:ext cx="5076825" cy="185738"/>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smtClean="0">
                <a:solidFill>
                  <a:schemeClr val="tx1">
                    <a:tint val="75000"/>
                  </a:schemeClr>
                </a:solidFill>
                <a:latin typeface="Arial" pitchFamily="34" charset="0"/>
                <a:ea typeface="+mn-ea"/>
                <a:cs typeface="Arial" pitchFamily="34" charset="0"/>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t>Slide Credit: Andrew W. Moore</a:t>
            </a:r>
            <a:endParaRPr kumimoji="0" lang="en-US" altLang="en-US" sz="1200" b="0" i="0" u="none" strike="noStrike" kern="1200" cap="none" spc="0" normalizeH="0" baseline="0" noProof="0" dirty="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519011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p:cNvSpPr>
            <a:spLocks noGrp="1"/>
          </p:cNvSpPr>
          <p:nvPr>
            <p:ph sz="quarter" idx="10"/>
          </p:nvPr>
        </p:nvSpPr>
        <p:spPr/>
        <p:txBody>
          <a:bodyPr/>
          <a:lstStyle/>
          <a:p>
            <a:r>
              <a:rPr lang="en-IN" sz="2400" b="1" spc="-5" dirty="0">
                <a:latin typeface="Arial" panose="020B0604020202020204" pitchFamily="34" charset="0"/>
              </a:rPr>
              <a:t>Unsupervised discovery</a:t>
            </a:r>
            <a:endParaRPr lang="en-IN" sz="2400" b="1" dirty="0">
              <a:latin typeface="Arial" panose="020B0604020202020204" pitchFamily="34" charset="0"/>
            </a:endParaRPr>
          </a:p>
        </p:txBody>
      </p:sp>
      <p:grpSp>
        <p:nvGrpSpPr>
          <p:cNvPr id="3" name="object 3"/>
          <p:cNvGrpSpPr/>
          <p:nvPr/>
        </p:nvGrpSpPr>
        <p:grpSpPr>
          <a:xfrm>
            <a:off x="333214" y="1447800"/>
            <a:ext cx="5054600" cy="4150360"/>
            <a:chOff x="2261146" y="1260295"/>
            <a:chExt cx="5054600" cy="4150360"/>
          </a:xfrm>
        </p:grpSpPr>
        <p:sp>
          <p:nvSpPr>
            <p:cNvPr id="4" name="object 4"/>
            <p:cNvSpPr/>
            <p:nvPr/>
          </p:nvSpPr>
          <p:spPr>
            <a:xfrm>
              <a:off x="2712720" y="1617725"/>
              <a:ext cx="4603115" cy="3714750"/>
            </a:xfrm>
            <a:custGeom>
              <a:avLst/>
              <a:gdLst/>
              <a:ahLst/>
              <a:cxnLst/>
              <a:rect l="l" t="t" r="r" b="b"/>
              <a:pathLst>
                <a:path w="4603115" h="3714750">
                  <a:moveTo>
                    <a:pt x="4602607" y="3657600"/>
                  </a:moveTo>
                  <a:lnTo>
                    <a:pt x="4564507" y="3638550"/>
                  </a:lnTo>
                  <a:lnTo>
                    <a:pt x="4488307" y="3600450"/>
                  </a:lnTo>
                  <a:lnTo>
                    <a:pt x="4488307" y="3638550"/>
                  </a:lnTo>
                  <a:lnTo>
                    <a:pt x="76200" y="3638550"/>
                  </a:lnTo>
                  <a:lnTo>
                    <a:pt x="76200" y="114300"/>
                  </a:lnTo>
                  <a:lnTo>
                    <a:pt x="114300" y="114300"/>
                  </a:lnTo>
                  <a:lnTo>
                    <a:pt x="104775" y="95250"/>
                  </a:lnTo>
                  <a:lnTo>
                    <a:pt x="57150" y="0"/>
                  </a:lnTo>
                  <a:lnTo>
                    <a:pt x="0" y="114300"/>
                  </a:lnTo>
                  <a:lnTo>
                    <a:pt x="38100" y="114300"/>
                  </a:lnTo>
                  <a:lnTo>
                    <a:pt x="38100" y="3657600"/>
                  </a:lnTo>
                  <a:lnTo>
                    <a:pt x="57150" y="3657600"/>
                  </a:lnTo>
                  <a:lnTo>
                    <a:pt x="57150" y="3676650"/>
                  </a:lnTo>
                  <a:lnTo>
                    <a:pt x="4488307" y="3676650"/>
                  </a:lnTo>
                  <a:lnTo>
                    <a:pt x="4488307" y="3714750"/>
                  </a:lnTo>
                  <a:lnTo>
                    <a:pt x="4564507" y="3676650"/>
                  </a:lnTo>
                  <a:lnTo>
                    <a:pt x="4602607" y="36576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object 5"/>
            <p:cNvSpPr/>
            <p:nvPr/>
          </p:nvSpPr>
          <p:spPr>
            <a:xfrm>
              <a:off x="4944642" y="2848355"/>
              <a:ext cx="700217" cy="5974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object 6"/>
            <p:cNvSpPr/>
            <p:nvPr/>
          </p:nvSpPr>
          <p:spPr>
            <a:xfrm>
              <a:off x="3049524" y="1953768"/>
              <a:ext cx="1083564" cy="6096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object 7"/>
            <p:cNvSpPr/>
            <p:nvPr/>
          </p:nvSpPr>
          <p:spPr>
            <a:xfrm>
              <a:off x="4221480" y="1571244"/>
              <a:ext cx="789431" cy="62483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object 8"/>
            <p:cNvSpPr/>
            <p:nvPr/>
          </p:nvSpPr>
          <p:spPr>
            <a:xfrm>
              <a:off x="3992880" y="2752344"/>
              <a:ext cx="848868" cy="848867"/>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object 9"/>
            <p:cNvSpPr/>
            <p:nvPr/>
          </p:nvSpPr>
          <p:spPr>
            <a:xfrm>
              <a:off x="3214116" y="3425951"/>
              <a:ext cx="641604" cy="641604"/>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object 10"/>
            <p:cNvSpPr/>
            <p:nvPr/>
          </p:nvSpPr>
          <p:spPr>
            <a:xfrm>
              <a:off x="5932932" y="4233672"/>
              <a:ext cx="641604" cy="644651"/>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object 11"/>
            <p:cNvSpPr/>
            <p:nvPr/>
          </p:nvSpPr>
          <p:spPr>
            <a:xfrm>
              <a:off x="5010911" y="4651248"/>
              <a:ext cx="827532" cy="518159"/>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 name="object 12"/>
            <p:cNvSpPr/>
            <p:nvPr/>
          </p:nvSpPr>
          <p:spPr>
            <a:xfrm>
              <a:off x="2273846" y="1272995"/>
              <a:ext cx="3896360" cy="2959735"/>
            </a:xfrm>
            <a:custGeom>
              <a:avLst/>
              <a:gdLst/>
              <a:ahLst/>
              <a:cxnLst/>
              <a:rect l="l" t="t" r="r" b="b"/>
              <a:pathLst>
                <a:path w="3896360" h="2959735">
                  <a:moveTo>
                    <a:pt x="37934" y="2005763"/>
                  </a:moveTo>
                  <a:lnTo>
                    <a:pt x="28009" y="1966852"/>
                  </a:lnTo>
                  <a:lnTo>
                    <a:pt x="19611" y="1927803"/>
                  </a:lnTo>
                  <a:lnTo>
                    <a:pt x="12726" y="1888636"/>
                  </a:lnTo>
                  <a:lnTo>
                    <a:pt x="7337" y="1849370"/>
                  </a:lnTo>
                  <a:lnTo>
                    <a:pt x="3430" y="1810024"/>
                  </a:lnTo>
                  <a:lnTo>
                    <a:pt x="990" y="1770617"/>
                  </a:lnTo>
                  <a:lnTo>
                    <a:pt x="0" y="1731169"/>
                  </a:lnTo>
                  <a:lnTo>
                    <a:pt x="445" y="1691698"/>
                  </a:lnTo>
                  <a:lnTo>
                    <a:pt x="2311" y="1652223"/>
                  </a:lnTo>
                  <a:lnTo>
                    <a:pt x="5581" y="1612764"/>
                  </a:lnTo>
                  <a:lnTo>
                    <a:pt x="10241" y="1573340"/>
                  </a:lnTo>
                  <a:lnTo>
                    <a:pt x="16275" y="1533970"/>
                  </a:lnTo>
                  <a:lnTo>
                    <a:pt x="23668" y="1494673"/>
                  </a:lnTo>
                  <a:lnTo>
                    <a:pt x="32404" y="1455468"/>
                  </a:lnTo>
                  <a:lnTo>
                    <a:pt x="42469" y="1416375"/>
                  </a:lnTo>
                  <a:lnTo>
                    <a:pt x="53846" y="1377412"/>
                  </a:lnTo>
                  <a:lnTo>
                    <a:pt x="66521" y="1338599"/>
                  </a:lnTo>
                  <a:lnTo>
                    <a:pt x="80478" y="1299954"/>
                  </a:lnTo>
                  <a:lnTo>
                    <a:pt x="95701" y="1261497"/>
                  </a:lnTo>
                  <a:lnTo>
                    <a:pt x="112176" y="1223248"/>
                  </a:lnTo>
                  <a:lnTo>
                    <a:pt x="129888" y="1185224"/>
                  </a:lnTo>
                  <a:lnTo>
                    <a:pt x="148820" y="1147446"/>
                  </a:lnTo>
                  <a:lnTo>
                    <a:pt x="168958" y="1109932"/>
                  </a:lnTo>
                  <a:lnTo>
                    <a:pt x="190285" y="1072702"/>
                  </a:lnTo>
                  <a:lnTo>
                    <a:pt x="212788" y="1035774"/>
                  </a:lnTo>
                  <a:lnTo>
                    <a:pt x="236450" y="999169"/>
                  </a:lnTo>
                  <a:lnTo>
                    <a:pt x="261256" y="962904"/>
                  </a:lnTo>
                  <a:lnTo>
                    <a:pt x="287191" y="926999"/>
                  </a:lnTo>
                  <a:lnTo>
                    <a:pt x="314239" y="891474"/>
                  </a:lnTo>
                  <a:lnTo>
                    <a:pt x="342386" y="856347"/>
                  </a:lnTo>
                  <a:lnTo>
                    <a:pt x="371615" y="821637"/>
                  </a:lnTo>
                  <a:lnTo>
                    <a:pt x="401912" y="787364"/>
                  </a:lnTo>
                  <a:lnTo>
                    <a:pt x="433261" y="753547"/>
                  </a:lnTo>
                  <a:lnTo>
                    <a:pt x="465647" y="720205"/>
                  </a:lnTo>
                  <a:lnTo>
                    <a:pt x="499054" y="687356"/>
                  </a:lnTo>
                  <a:lnTo>
                    <a:pt x="533467" y="655021"/>
                  </a:lnTo>
                  <a:lnTo>
                    <a:pt x="568871" y="623219"/>
                  </a:lnTo>
                  <a:lnTo>
                    <a:pt x="605251" y="591967"/>
                  </a:lnTo>
                  <a:lnTo>
                    <a:pt x="642591" y="561286"/>
                  </a:lnTo>
                  <a:lnTo>
                    <a:pt x="680875" y="531195"/>
                  </a:lnTo>
                  <a:lnTo>
                    <a:pt x="720089" y="501713"/>
                  </a:lnTo>
                  <a:lnTo>
                    <a:pt x="760217" y="472858"/>
                  </a:lnTo>
                  <a:lnTo>
                    <a:pt x="801244" y="444651"/>
                  </a:lnTo>
                  <a:lnTo>
                    <a:pt x="843154" y="417110"/>
                  </a:lnTo>
                  <a:lnTo>
                    <a:pt x="885932" y="390254"/>
                  </a:lnTo>
                  <a:lnTo>
                    <a:pt x="929564" y="364103"/>
                  </a:lnTo>
                  <a:lnTo>
                    <a:pt x="974032" y="338676"/>
                  </a:lnTo>
                  <a:lnTo>
                    <a:pt x="1019323" y="313991"/>
                  </a:lnTo>
                  <a:lnTo>
                    <a:pt x="1065420" y="290068"/>
                  </a:lnTo>
                  <a:lnTo>
                    <a:pt x="1112309" y="266926"/>
                  </a:lnTo>
                  <a:lnTo>
                    <a:pt x="1159974" y="244584"/>
                  </a:lnTo>
                  <a:lnTo>
                    <a:pt x="1208400" y="223062"/>
                  </a:lnTo>
                  <a:lnTo>
                    <a:pt x="1257572" y="202378"/>
                  </a:lnTo>
                  <a:lnTo>
                    <a:pt x="1307473" y="182552"/>
                  </a:lnTo>
                  <a:lnTo>
                    <a:pt x="1358089" y="163602"/>
                  </a:lnTo>
                  <a:lnTo>
                    <a:pt x="1409405" y="145548"/>
                  </a:lnTo>
                  <a:lnTo>
                    <a:pt x="1461404" y="128409"/>
                  </a:lnTo>
                  <a:lnTo>
                    <a:pt x="1514073" y="112204"/>
                  </a:lnTo>
                  <a:lnTo>
                    <a:pt x="1567395" y="96953"/>
                  </a:lnTo>
                  <a:lnTo>
                    <a:pt x="1621003" y="82764"/>
                  </a:lnTo>
                  <a:lnTo>
                    <a:pt x="1674537" y="69728"/>
                  </a:lnTo>
                  <a:lnTo>
                    <a:pt x="1727976" y="57837"/>
                  </a:lnTo>
                  <a:lnTo>
                    <a:pt x="1781295" y="47082"/>
                  </a:lnTo>
                  <a:lnTo>
                    <a:pt x="1834472" y="37455"/>
                  </a:lnTo>
                  <a:lnTo>
                    <a:pt x="1887484" y="28947"/>
                  </a:lnTo>
                  <a:lnTo>
                    <a:pt x="1940308" y="21549"/>
                  </a:lnTo>
                  <a:lnTo>
                    <a:pt x="1992920" y="15253"/>
                  </a:lnTo>
                  <a:lnTo>
                    <a:pt x="2045299" y="10050"/>
                  </a:lnTo>
                  <a:lnTo>
                    <a:pt x="2097420" y="5932"/>
                  </a:lnTo>
                  <a:lnTo>
                    <a:pt x="2149262" y="2890"/>
                  </a:lnTo>
                  <a:lnTo>
                    <a:pt x="2200800" y="915"/>
                  </a:lnTo>
                  <a:lnTo>
                    <a:pt x="2252013" y="0"/>
                  </a:lnTo>
                  <a:lnTo>
                    <a:pt x="2302876" y="134"/>
                  </a:lnTo>
                  <a:lnTo>
                    <a:pt x="2353368" y="1310"/>
                  </a:lnTo>
                  <a:lnTo>
                    <a:pt x="2403465" y="3519"/>
                  </a:lnTo>
                  <a:lnTo>
                    <a:pt x="2453144" y="6753"/>
                  </a:lnTo>
                  <a:lnTo>
                    <a:pt x="2502382" y="11003"/>
                  </a:lnTo>
                  <a:lnTo>
                    <a:pt x="2551157" y="16260"/>
                  </a:lnTo>
                  <a:lnTo>
                    <a:pt x="2599445" y="22516"/>
                  </a:lnTo>
                  <a:lnTo>
                    <a:pt x="2647223" y="29762"/>
                  </a:lnTo>
                  <a:lnTo>
                    <a:pt x="2694468" y="37989"/>
                  </a:lnTo>
                  <a:lnTo>
                    <a:pt x="2741158" y="47190"/>
                  </a:lnTo>
                  <a:lnTo>
                    <a:pt x="2787270" y="57354"/>
                  </a:lnTo>
                  <a:lnTo>
                    <a:pt x="2832779" y="68475"/>
                  </a:lnTo>
                  <a:lnTo>
                    <a:pt x="2877665" y="80543"/>
                  </a:lnTo>
                  <a:lnTo>
                    <a:pt x="2921903" y="93549"/>
                  </a:lnTo>
                  <a:lnTo>
                    <a:pt x="2965470" y="107486"/>
                  </a:lnTo>
                  <a:lnTo>
                    <a:pt x="3008344" y="122344"/>
                  </a:lnTo>
                  <a:lnTo>
                    <a:pt x="3050502" y="138115"/>
                  </a:lnTo>
                  <a:lnTo>
                    <a:pt x="3091920" y="154790"/>
                  </a:lnTo>
                  <a:lnTo>
                    <a:pt x="3132576" y="172360"/>
                  </a:lnTo>
                  <a:lnTo>
                    <a:pt x="3172447" y="190818"/>
                  </a:lnTo>
                  <a:lnTo>
                    <a:pt x="3211509" y="210154"/>
                  </a:lnTo>
                  <a:lnTo>
                    <a:pt x="3249741" y="230361"/>
                  </a:lnTo>
                  <a:lnTo>
                    <a:pt x="3287118" y="251428"/>
                  </a:lnTo>
                  <a:lnTo>
                    <a:pt x="3323618" y="273348"/>
                  </a:lnTo>
                  <a:lnTo>
                    <a:pt x="3359218" y="296113"/>
                  </a:lnTo>
                  <a:lnTo>
                    <a:pt x="3393895" y="319713"/>
                  </a:lnTo>
                  <a:lnTo>
                    <a:pt x="3427626" y="344140"/>
                  </a:lnTo>
                  <a:lnTo>
                    <a:pt x="3460387" y="369385"/>
                  </a:lnTo>
                  <a:lnTo>
                    <a:pt x="3492157" y="395440"/>
                  </a:lnTo>
                  <a:lnTo>
                    <a:pt x="3522912" y="422296"/>
                  </a:lnTo>
                  <a:lnTo>
                    <a:pt x="3552629" y="449945"/>
                  </a:lnTo>
                  <a:lnTo>
                    <a:pt x="3581286" y="478378"/>
                  </a:lnTo>
                  <a:lnTo>
                    <a:pt x="3608858" y="507586"/>
                  </a:lnTo>
                  <a:lnTo>
                    <a:pt x="3635323" y="537561"/>
                  </a:lnTo>
                  <a:lnTo>
                    <a:pt x="3660659" y="568294"/>
                  </a:lnTo>
                  <a:lnTo>
                    <a:pt x="3684842" y="599777"/>
                  </a:lnTo>
                  <a:lnTo>
                    <a:pt x="3707850" y="632001"/>
                  </a:lnTo>
                  <a:lnTo>
                    <a:pt x="3729658" y="664958"/>
                  </a:lnTo>
                  <a:lnTo>
                    <a:pt x="3750246" y="698638"/>
                  </a:lnTo>
                  <a:lnTo>
                    <a:pt x="3769588" y="733034"/>
                  </a:lnTo>
                  <a:lnTo>
                    <a:pt x="3787663" y="768137"/>
                  </a:lnTo>
                  <a:lnTo>
                    <a:pt x="3804448" y="803937"/>
                  </a:lnTo>
                  <a:lnTo>
                    <a:pt x="3819918" y="840427"/>
                  </a:lnTo>
                  <a:lnTo>
                    <a:pt x="3834053" y="877598"/>
                  </a:lnTo>
                  <a:lnTo>
                    <a:pt x="3846828" y="915442"/>
                  </a:lnTo>
                  <a:lnTo>
                    <a:pt x="3858221" y="953949"/>
                  </a:lnTo>
                  <a:lnTo>
                    <a:pt x="3868146" y="992860"/>
                  </a:lnTo>
                  <a:lnTo>
                    <a:pt x="3876543" y="1031909"/>
                  </a:lnTo>
                  <a:lnTo>
                    <a:pt x="3883428" y="1071076"/>
                  </a:lnTo>
                  <a:lnTo>
                    <a:pt x="3888817" y="1110343"/>
                  </a:lnTo>
                  <a:lnTo>
                    <a:pt x="3892724" y="1149690"/>
                  </a:lnTo>
                  <a:lnTo>
                    <a:pt x="3895165" y="1189098"/>
                  </a:lnTo>
                  <a:lnTo>
                    <a:pt x="3896155" y="1228547"/>
                  </a:lnTo>
                  <a:lnTo>
                    <a:pt x="3895709" y="1268020"/>
                  </a:lnTo>
                  <a:lnTo>
                    <a:pt x="3893844" y="1307496"/>
                  </a:lnTo>
                  <a:lnTo>
                    <a:pt x="3890573" y="1346956"/>
                  </a:lnTo>
                  <a:lnTo>
                    <a:pt x="3885914" y="1386382"/>
                  </a:lnTo>
                  <a:lnTo>
                    <a:pt x="3879880" y="1425754"/>
                  </a:lnTo>
                  <a:lnTo>
                    <a:pt x="3872487" y="1465053"/>
                  </a:lnTo>
                  <a:lnTo>
                    <a:pt x="3863750" y="1504260"/>
                  </a:lnTo>
                  <a:lnTo>
                    <a:pt x="3853686" y="1543355"/>
                  </a:lnTo>
                  <a:lnTo>
                    <a:pt x="3842309" y="1582320"/>
                  </a:lnTo>
                  <a:lnTo>
                    <a:pt x="3829634" y="1621135"/>
                  </a:lnTo>
                  <a:lnTo>
                    <a:pt x="3815677" y="1659782"/>
                  </a:lnTo>
                  <a:lnTo>
                    <a:pt x="3800453" y="1698241"/>
                  </a:lnTo>
                  <a:lnTo>
                    <a:pt x="3783978" y="1736493"/>
                  </a:lnTo>
                  <a:lnTo>
                    <a:pt x="3766267" y="1774518"/>
                  </a:lnTo>
                  <a:lnTo>
                    <a:pt x="3747334" y="1812299"/>
                  </a:lnTo>
                  <a:lnTo>
                    <a:pt x="3727197" y="1849815"/>
                  </a:lnTo>
                  <a:lnTo>
                    <a:pt x="3705869" y="1887047"/>
                  </a:lnTo>
                  <a:lnTo>
                    <a:pt x="3683367" y="1923976"/>
                  </a:lnTo>
                  <a:lnTo>
                    <a:pt x="3659705" y="1960584"/>
                  </a:lnTo>
                  <a:lnTo>
                    <a:pt x="3634898" y="1996851"/>
                  </a:lnTo>
                  <a:lnTo>
                    <a:pt x="3608963" y="2032757"/>
                  </a:lnTo>
                  <a:lnTo>
                    <a:pt x="3581915" y="2068284"/>
                  </a:lnTo>
                  <a:lnTo>
                    <a:pt x="3553768" y="2103413"/>
                  </a:lnTo>
                  <a:lnTo>
                    <a:pt x="3524539" y="2138124"/>
                  </a:lnTo>
                  <a:lnTo>
                    <a:pt x="3494242" y="2172399"/>
                  </a:lnTo>
                  <a:lnTo>
                    <a:pt x="3462893" y="2206217"/>
                  </a:lnTo>
                  <a:lnTo>
                    <a:pt x="3430508" y="2239560"/>
                  </a:lnTo>
                  <a:lnTo>
                    <a:pt x="3397101" y="2272410"/>
                  </a:lnTo>
                  <a:lnTo>
                    <a:pt x="3362687" y="2304745"/>
                  </a:lnTo>
                  <a:lnTo>
                    <a:pt x="3327283" y="2336549"/>
                  </a:lnTo>
                  <a:lnTo>
                    <a:pt x="3290904" y="2367801"/>
                  </a:lnTo>
                  <a:lnTo>
                    <a:pt x="3253564" y="2398482"/>
                  </a:lnTo>
                  <a:lnTo>
                    <a:pt x="3215279" y="2428573"/>
                  </a:lnTo>
                  <a:lnTo>
                    <a:pt x="3176066" y="2458055"/>
                  </a:lnTo>
                  <a:lnTo>
                    <a:pt x="3135937" y="2486909"/>
                  </a:lnTo>
                  <a:lnTo>
                    <a:pt x="3094911" y="2515115"/>
                  </a:lnTo>
                  <a:lnTo>
                    <a:pt x="3053000" y="2542655"/>
                  </a:lnTo>
                  <a:lnTo>
                    <a:pt x="3010222" y="2569510"/>
                  </a:lnTo>
                  <a:lnTo>
                    <a:pt x="2966591" y="2595659"/>
                  </a:lnTo>
                  <a:lnTo>
                    <a:pt x="2922122" y="2621085"/>
                  </a:lnTo>
                  <a:lnTo>
                    <a:pt x="2876832" y="2645768"/>
                  </a:lnTo>
                  <a:lnTo>
                    <a:pt x="2830734" y="2669688"/>
                  </a:lnTo>
                  <a:lnTo>
                    <a:pt x="2783845" y="2692827"/>
                  </a:lnTo>
                  <a:lnTo>
                    <a:pt x="2736180" y="2715166"/>
                  </a:lnTo>
                  <a:lnTo>
                    <a:pt x="2687754" y="2736685"/>
                  </a:lnTo>
                  <a:lnTo>
                    <a:pt x="2638583" y="2757365"/>
                  </a:lnTo>
                  <a:lnTo>
                    <a:pt x="2588682" y="2777187"/>
                  </a:lnTo>
                  <a:lnTo>
                    <a:pt x="2538065" y="2796132"/>
                  </a:lnTo>
                  <a:lnTo>
                    <a:pt x="2486750" y="2814181"/>
                  </a:lnTo>
                  <a:lnTo>
                    <a:pt x="2434750" y="2831314"/>
                  </a:lnTo>
                  <a:lnTo>
                    <a:pt x="2382082" y="2847513"/>
                  </a:lnTo>
                  <a:lnTo>
                    <a:pt x="2328760" y="2862759"/>
                  </a:lnTo>
                  <a:lnTo>
                    <a:pt x="2275152" y="2876948"/>
                  </a:lnTo>
                  <a:lnTo>
                    <a:pt x="2221617" y="2889984"/>
                  </a:lnTo>
                  <a:lnTo>
                    <a:pt x="2168178" y="2901874"/>
                  </a:lnTo>
                  <a:lnTo>
                    <a:pt x="2114859" y="2912629"/>
                  </a:lnTo>
                  <a:lnTo>
                    <a:pt x="2061682" y="2922256"/>
                  </a:lnTo>
                  <a:lnTo>
                    <a:pt x="2008670" y="2930765"/>
                  </a:lnTo>
                  <a:lnTo>
                    <a:pt x="1955847" y="2938163"/>
                  </a:lnTo>
                  <a:lnTo>
                    <a:pt x="1903234" y="2944459"/>
                  </a:lnTo>
                  <a:lnTo>
                    <a:pt x="1850856" y="2949661"/>
                  </a:lnTo>
                  <a:lnTo>
                    <a:pt x="1798734" y="2953779"/>
                  </a:lnTo>
                  <a:lnTo>
                    <a:pt x="1746893" y="2956822"/>
                  </a:lnTo>
                  <a:lnTo>
                    <a:pt x="1695354" y="2958796"/>
                  </a:lnTo>
                  <a:lnTo>
                    <a:pt x="1644142" y="2959712"/>
                  </a:lnTo>
                  <a:lnTo>
                    <a:pt x="1593278" y="2959578"/>
                  </a:lnTo>
                  <a:lnTo>
                    <a:pt x="1542787" y="2958401"/>
                  </a:lnTo>
                  <a:lnTo>
                    <a:pt x="1492690" y="2956192"/>
                  </a:lnTo>
                  <a:lnTo>
                    <a:pt x="1443011" y="2952958"/>
                  </a:lnTo>
                  <a:lnTo>
                    <a:pt x="1393772" y="2948709"/>
                  </a:lnTo>
                  <a:lnTo>
                    <a:pt x="1344998" y="2943452"/>
                  </a:lnTo>
                  <a:lnTo>
                    <a:pt x="1296710" y="2937196"/>
                  </a:lnTo>
                  <a:lnTo>
                    <a:pt x="1248932" y="2929950"/>
                  </a:lnTo>
                  <a:lnTo>
                    <a:pt x="1201686" y="2921722"/>
                  </a:lnTo>
                  <a:lnTo>
                    <a:pt x="1154996" y="2912522"/>
                  </a:lnTo>
                  <a:lnTo>
                    <a:pt x="1108885" y="2902357"/>
                  </a:lnTo>
                  <a:lnTo>
                    <a:pt x="1063375" y="2891236"/>
                  </a:lnTo>
                  <a:lnTo>
                    <a:pt x="1018490" y="2879169"/>
                  </a:lnTo>
                  <a:lnTo>
                    <a:pt x="974252" y="2866162"/>
                  </a:lnTo>
                  <a:lnTo>
                    <a:pt x="930684" y="2852226"/>
                  </a:lnTo>
                  <a:lnTo>
                    <a:pt x="887810" y="2837368"/>
                  </a:lnTo>
                  <a:lnTo>
                    <a:pt x="845653" y="2821597"/>
                  </a:lnTo>
                  <a:lnTo>
                    <a:pt x="804234" y="2804922"/>
                  </a:lnTo>
                  <a:lnTo>
                    <a:pt x="763578" y="2787351"/>
                  </a:lnTo>
                  <a:lnTo>
                    <a:pt x="723707" y="2768893"/>
                  </a:lnTo>
                  <a:lnTo>
                    <a:pt x="684645" y="2749557"/>
                  </a:lnTo>
                  <a:lnTo>
                    <a:pt x="646414" y="2729351"/>
                  </a:lnTo>
                  <a:lnTo>
                    <a:pt x="609036" y="2708283"/>
                  </a:lnTo>
                  <a:lnTo>
                    <a:pt x="572536" y="2686363"/>
                  </a:lnTo>
                  <a:lnTo>
                    <a:pt x="536937" y="2663599"/>
                  </a:lnTo>
                  <a:lnTo>
                    <a:pt x="502260" y="2639999"/>
                  </a:lnTo>
                  <a:lnTo>
                    <a:pt x="468529" y="2615572"/>
                  </a:lnTo>
                  <a:lnTo>
                    <a:pt x="435767" y="2590327"/>
                  </a:lnTo>
                  <a:lnTo>
                    <a:pt x="403997" y="2564272"/>
                  </a:lnTo>
                  <a:lnTo>
                    <a:pt x="373242" y="2537415"/>
                  </a:lnTo>
                  <a:lnTo>
                    <a:pt x="343525" y="2509767"/>
                  </a:lnTo>
                  <a:lnTo>
                    <a:pt x="314869" y="2481334"/>
                  </a:lnTo>
                  <a:lnTo>
                    <a:pt x="287297" y="2452126"/>
                  </a:lnTo>
                  <a:lnTo>
                    <a:pt x="260831" y="2422150"/>
                  </a:lnTo>
                  <a:lnTo>
                    <a:pt x="235495" y="2391417"/>
                  </a:lnTo>
                  <a:lnTo>
                    <a:pt x="211312" y="2359934"/>
                  </a:lnTo>
                  <a:lnTo>
                    <a:pt x="188305" y="2327710"/>
                  </a:lnTo>
                  <a:lnTo>
                    <a:pt x="166496" y="2294754"/>
                  </a:lnTo>
                  <a:lnTo>
                    <a:pt x="145909" y="2261073"/>
                  </a:lnTo>
                  <a:lnTo>
                    <a:pt x="126566" y="2226677"/>
                  </a:lnTo>
                  <a:lnTo>
                    <a:pt x="108491" y="2191575"/>
                  </a:lnTo>
                  <a:lnTo>
                    <a:pt x="91707" y="2155774"/>
                  </a:lnTo>
                  <a:lnTo>
                    <a:pt x="76236" y="2119284"/>
                  </a:lnTo>
                  <a:lnTo>
                    <a:pt x="62101" y="2082113"/>
                  </a:lnTo>
                  <a:lnTo>
                    <a:pt x="49326" y="2044270"/>
                  </a:lnTo>
                  <a:lnTo>
                    <a:pt x="37934" y="2005763"/>
                  </a:lnTo>
                </a:path>
              </a:pathLst>
            </a:custGeom>
            <a:ln w="25400">
              <a:solidFill>
                <a:srgbClr val="385D8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 name="object 13"/>
            <p:cNvSpPr/>
            <p:nvPr/>
          </p:nvSpPr>
          <p:spPr>
            <a:xfrm>
              <a:off x="4736083" y="3977117"/>
              <a:ext cx="2124075" cy="1421130"/>
            </a:xfrm>
            <a:custGeom>
              <a:avLst/>
              <a:gdLst/>
              <a:ahLst/>
              <a:cxnLst/>
              <a:rect l="l" t="t" r="r" b="b"/>
              <a:pathLst>
                <a:path w="2124075" h="1421129">
                  <a:moveTo>
                    <a:pt x="14605" y="990614"/>
                  </a:moveTo>
                  <a:lnTo>
                    <a:pt x="6578" y="954380"/>
                  </a:lnTo>
                  <a:lnTo>
                    <a:pt x="1732" y="917837"/>
                  </a:lnTo>
                  <a:lnTo>
                    <a:pt x="0" y="881054"/>
                  </a:lnTo>
                  <a:lnTo>
                    <a:pt x="1314" y="844104"/>
                  </a:lnTo>
                  <a:lnTo>
                    <a:pt x="12820" y="769986"/>
                  </a:lnTo>
                  <a:lnTo>
                    <a:pt x="22878" y="732960"/>
                  </a:lnTo>
                  <a:lnTo>
                    <a:pt x="35718" y="696051"/>
                  </a:lnTo>
                  <a:lnTo>
                    <a:pt x="51272" y="659331"/>
                  </a:lnTo>
                  <a:lnTo>
                    <a:pt x="69474" y="622869"/>
                  </a:lnTo>
                  <a:lnTo>
                    <a:pt x="90258" y="586739"/>
                  </a:lnTo>
                  <a:lnTo>
                    <a:pt x="113558" y="551009"/>
                  </a:lnTo>
                  <a:lnTo>
                    <a:pt x="139306" y="515753"/>
                  </a:lnTo>
                  <a:lnTo>
                    <a:pt x="167436" y="481041"/>
                  </a:lnTo>
                  <a:lnTo>
                    <a:pt x="197882" y="446943"/>
                  </a:lnTo>
                  <a:lnTo>
                    <a:pt x="230577" y="413532"/>
                  </a:lnTo>
                  <a:lnTo>
                    <a:pt x="265455" y="380878"/>
                  </a:lnTo>
                  <a:lnTo>
                    <a:pt x="302449" y="349053"/>
                  </a:lnTo>
                  <a:lnTo>
                    <a:pt x="341493" y="318127"/>
                  </a:lnTo>
                  <a:lnTo>
                    <a:pt x="382520" y="288173"/>
                  </a:lnTo>
                  <a:lnTo>
                    <a:pt x="425463" y="259260"/>
                  </a:lnTo>
                  <a:lnTo>
                    <a:pt x="470256" y="231460"/>
                  </a:lnTo>
                  <a:lnTo>
                    <a:pt x="516833" y="204845"/>
                  </a:lnTo>
                  <a:lnTo>
                    <a:pt x="565127" y="179485"/>
                  </a:lnTo>
                  <a:lnTo>
                    <a:pt x="615071" y="155451"/>
                  </a:lnTo>
                  <a:lnTo>
                    <a:pt x="666600" y="132815"/>
                  </a:lnTo>
                  <a:lnTo>
                    <a:pt x="719646" y="111648"/>
                  </a:lnTo>
                  <a:lnTo>
                    <a:pt x="774142" y="92022"/>
                  </a:lnTo>
                  <a:lnTo>
                    <a:pt x="830023" y="74006"/>
                  </a:lnTo>
                  <a:lnTo>
                    <a:pt x="887222" y="57672"/>
                  </a:lnTo>
                  <a:lnTo>
                    <a:pt x="944938" y="43258"/>
                  </a:lnTo>
                  <a:lnTo>
                    <a:pt x="1002352" y="30959"/>
                  </a:lnTo>
                  <a:lnTo>
                    <a:pt x="1059370" y="20748"/>
                  </a:lnTo>
                  <a:lnTo>
                    <a:pt x="1115899" y="12594"/>
                  </a:lnTo>
                  <a:lnTo>
                    <a:pt x="1171847" y="6471"/>
                  </a:lnTo>
                  <a:lnTo>
                    <a:pt x="1227120" y="2350"/>
                  </a:lnTo>
                  <a:lnTo>
                    <a:pt x="1281625" y="202"/>
                  </a:lnTo>
                  <a:lnTo>
                    <a:pt x="1335269" y="0"/>
                  </a:lnTo>
                  <a:lnTo>
                    <a:pt x="1387959" y="1713"/>
                  </a:lnTo>
                  <a:lnTo>
                    <a:pt x="1439602" y="5315"/>
                  </a:lnTo>
                  <a:lnTo>
                    <a:pt x="1490104" y="10777"/>
                  </a:lnTo>
                  <a:lnTo>
                    <a:pt x="1539372" y="18071"/>
                  </a:lnTo>
                  <a:lnTo>
                    <a:pt x="1587314" y="27167"/>
                  </a:lnTo>
                  <a:lnTo>
                    <a:pt x="1633836" y="38038"/>
                  </a:lnTo>
                  <a:lnTo>
                    <a:pt x="1678845" y="50656"/>
                  </a:lnTo>
                  <a:lnTo>
                    <a:pt x="1722248" y="64991"/>
                  </a:lnTo>
                  <a:lnTo>
                    <a:pt x="1763952" y="81016"/>
                  </a:lnTo>
                  <a:lnTo>
                    <a:pt x="1803863" y="98701"/>
                  </a:lnTo>
                  <a:lnTo>
                    <a:pt x="1841888" y="118020"/>
                  </a:lnTo>
                  <a:lnTo>
                    <a:pt x="1877935" y="138943"/>
                  </a:lnTo>
                  <a:lnTo>
                    <a:pt x="1911910" y="161442"/>
                  </a:lnTo>
                  <a:lnTo>
                    <a:pt x="1943721" y="185488"/>
                  </a:lnTo>
                  <a:lnTo>
                    <a:pt x="1973273" y="211054"/>
                  </a:lnTo>
                  <a:lnTo>
                    <a:pt x="2000474" y="238110"/>
                  </a:lnTo>
                  <a:lnTo>
                    <a:pt x="2047450" y="296581"/>
                  </a:lnTo>
                  <a:lnTo>
                    <a:pt x="2083903" y="360675"/>
                  </a:lnTo>
                  <a:lnTo>
                    <a:pt x="2109089" y="430163"/>
                  </a:lnTo>
                  <a:lnTo>
                    <a:pt x="2121986" y="502941"/>
                  </a:lnTo>
                  <a:lnTo>
                    <a:pt x="2123730" y="539724"/>
                  </a:lnTo>
                  <a:lnTo>
                    <a:pt x="2122425" y="576674"/>
                  </a:lnTo>
                  <a:lnTo>
                    <a:pt x="2110936" y="650792"/>
                  </a:lnTo>
                  <a:lnTo>
                    <a:pt x="2100886" y="687818"/>
                  </a:lnTo>
                  <a:lnTo>
                    <a:pt x="2088054" y="724726"/>
                  </a:lnTo>
                  <a:lnTo>
                    <a:pt x="2072507" y="761447"/>
                  </a:lnTo>
                  <a:lnTo>
                    <a:pt x="2054310" y="797908"/>
                  </a:lnTo>
                  <a:lnTo>
                    <a:pt x="2033531" y="834039"/>
                  </a:lnTo>
                  <a:lnTo>
                    <a:pt x="2010237" y="869768"/>
                  </a:lnTo>
                  <a:lnTo>
                    <a:pt x="1984493" y="905025"/>
                  </a:lnTo>
                  <a:lnTo>
                    <a:pt x="1956366" y="939737"/>
                  </a:lnTo>
                  <a:lnTo>
                    <a:pt x="1925924" y="973834"/>
                  </a:lnTo>
                  <a:lnTo>
                    <a:pt x="1893231" y="1007246"/>
                  </a:lnTo>
                  <a:lnTo>
                    <a:pt x="1858356" y="1039899"/>
                  </a:lnTo>
                  <a:lnTo>
                    <a:pt x="1821364" y="1071725"/>
                  </a:lnTo>
                  <a:lnTo>
                    <a:pt x="1782323" y="1102650"/>
                  </a:lnTo>
                  <a:lnTo>
                    <a:pt x="1741297" y="1132605"/>
                  </a:lnTo>
                  <a:lnTo>
                    <a:pt x="1698355" y="1161518"/>
                  </a:lnTo>
                  <a:lnTo>
                    <a:pt x="1653563" y="1189318"/>
                  </a:lnTo>
                  <a:lnTo>
                    <a:pt x="1606987" y="1215933"/>
                  </a:lnTo>
                  <a:lnTo>
                    <a:pt x="1558694" y="1241293"/>
                  </a:lnTo>
                  <a:lnTo>
                    <a:pt x="1508750" y="1265326"/>
                  </a:lnTo>
                  <a:lnTo>
                    <a:pt x="1457222" y="1287962"/>
                  </a:lnTo>
                  <a:lnTo>
                    <a:pt x="1404176" y="1309129"/>
                  </a:lnTo>
                  <a:lnTo>
                    <a:pt x="1349680" y="1328756"/>
                  </a:lnTo>
                  <a:lnTo>
                    <a:pt x="1293798" y="1346772"/>
                  </a:lnTo>
                  <a:lnTo>
                    <a:pt x="1236599" y="1363105"/>
                  </a:lnTo>
                  <a:lnTo>
                    <a:pt x="1178883" y="1377519"/>
                  </a:lnTo>
                  <a:lnTo>
                    <a:pt x="1121469" y="1389818"/>
                  </a:lnTo>
                  <a:lnTo>
                    <a:pt x="1064449" y="1400030"/>
                  </a:lnTo>
                  <a:lnTo>
                    <a:pt x="1007916" y="1408183"/>
                  </a:lnTo>
                  <a:lnTo>
                    <a:pt x="951965" y="1414306"/>
                  </a:lnTo>
                  <a:lnTo>
                    <a:pt x="896688" y="1418428"/>
                  </a:lnTo>
                  <a:lnTo>
                    <a:pt x="842179" y="1420575"/>
                  </a:lnTo>
                  <a:lnTo>
                    <a:pt x="788530" y="1420778"/>
                  </a:lnTo>
                  <a:lnTo>
                    <a:pt x="735835" y="1419064"/>
                  </a:lnTo>
                  <a:lnTo>
                    <a:pt x="684187" y="1415462"/>
                  </a:lnTo>
                  <a:lnTo>
                    <a:pt x="633679" y="1410000"/>
                  </a:lnTo>
                  <a:lnTo>
                    <a:pt x="584405" y="1402707"/>
                  </a:lnTo>
                  <a:lnTo>
                    <a:pt x="536457" y="1393611"/>
                  </a:lnTo>
                  <a:lnTo>
                    <a:pt x="489928" y="1382739"/>
                  </a:lnTo>
                  <a:lnTo>
                    <a:pt x="444913" y="1370122"/>
                  </a:lnTo>
                  <a:lnTo>
                    <a:pt x="401504" y="1355787"/>
                  </a:lnTo>
                  <a:lnTo>
                    <a:pt x="359794" y="1339762"/>
                  </a:lnTo>
                  <a:lnTo>
                    <a:pt x="319877" y="1322076"/>
                  </a:lnTo>
                  <a:lnTo>
                    <a:pt x="281845" y="1302758"/>
                  </a:lnTo>
                  <a:lnTo>
                    <a:pt x="245792" y="1281835"/>
                  </a:lnTo>
                  <a:lnTo>
                    <a:pt x="211812" y="1259336"/>
                  </a:lnTo>
                  <a:lnTo>
                    <a:pt x="179996" y="1235290"/>
                  </a:lnTo>
                  <a:lnTo>
                    <a:pt x="150439" y="1209724"/>
                  </a:lnTo>
                  <a:lnTo>
                    <a:pt x="123234" y="1182668"/>
                  </a:lnTo>
                  <a:lnTo>
                    <a:pt x="76251" y="1124197"/>
                  </a:lnTo>
                  <a:lnTo>
                    <a:pt x="39793" y="1060103"/>
                  </a:lnTo>
                  <a:lnTo>
                    <a:pt x="14605" y="990614"/>
                  </a:lnTo>
                  <a:close/>
                </a:path>
              </a:pathLst>
            </a:custGeom>
            <a:ln w="25400">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2" name="Rectangle 1"/>
          <p:cNvSpPr/>
          <p:nvPr/>
        </p:nvSpPr>
        <p:spPr>
          <a:xfrm>
            <a:off x="4545565" y="741728"/>
            <a:ext cx="4572000" cy="3046988"/>
          </a:xfrm>
          <a:prstGeom prst="rect">
            <a:avLst/>
          </a:prstGeom>
        </p:spPr>
        <p:txBody>
          <a:bodyPr>
            <a:spAutoFit/>
          </a:bodyPr>
          <a:lstStyle/>
          <a:p>
            <a:r>
              <a:rPr lang="pt-BR" altLang="en-US" dirty="0">
                <a:solidFill>
                  <a:srgbClr val="0070C0"/>
                </a:solidFill>
                <a:latin typeface="Arial" panose="020B0604020202020204" pitchFamily="34" charset="0"/>
              </a:rPr>
              <a:t>Task : Group the objects based on the characterisitics features </a:t>
            </a:r>
          </a:p>
          <a:p>
            <a:endParaRPr lang="pt-BR" altLang="en-US" dirty="0">
              <a:solidFill>
                <a:srgbClr val="0070C0"/>
              </a:solidFill>
              <a:latin typeface="Arial" panose="020B0604020202020204" pitchFamily="34" charset="0"/>
            </a:endParaRPr>
          </a:p>
          <a:p>
            <a:r>
              <a:rPr lang="pt-BR" altLang="en-US" b="1" dirty="0">
                <a:latin typeface="Arial" panose="020B0604020202020204" pitchFamily="34" charset="0"/>
              </a:rPr>
              <a:t>Input: </a:t>
            </a:r>
          </a:p>
          <a:p>
            <a:r>
              <a:rPr lang="pt-BR" altLang="en-US" dirty="0">
                <a:latin typeface="Arial" panose="020B0604020202020204" pitchFamily="34" charset="0"/>
              </a:rPr>
              <a:t>Structured data of features like colour , shape,  size, etc., </a:t>
            </a:r>
          </a:p>
          <a:p>
            <a:endParaRPr lang="pt-BR" dirty="0">
              <a:latin typeface="Arial" panose="020B0604020202020204" pitchFamily="34" charset="0"/>
            </a:endParaRPr>
          </a:p>
          <a:p>
            <a:r>
              <a:rPr lang="pt-BR" b="1" dirty="0">
                <a:latin typeface="Arial" panose="020B0604020202020204" pitchFamily="34" charset="0"/>
              </a:rPr>
              <a:t>Process: </a:t>
            </a:r>
            <a:r>
              <a:rPr lang="pt-BR" dirty="0">
                <a:latin typeface="Arial" panose="020B0604020202020204" pitchFamily="34" charset="0"/>
              </a:rPr>
              <a:t>Find the similarity/dissimlarity between objects with features as the defining dimensions</a:t>
            </a:r>
          </a:p>
          <a:p>
            <a:endParaRPr lang="pt-BR" dirty="0">
              <a:latin typeface="Arial" panose="020B0604020202020204" pitchFamily="34" charset="0"/>
            </a:endParaRPr>
          </a:p>
          <a:p>
            <a:r>
              <a:rPr lang="pt-BR" b="1" dirty="0">
                <a:latin typeface="Arial" panose="020B0604020202020204" pitchFamily="34" charset="0"/>
              </a:rPr>
              <a:t>Output: </a:t>
            </a:r>
          </a:p>
          <a:p>
            <a:r>
              <a:rPr lang="pt-BR" dirty="0">
                <a:latin typeface="Arial" panose="020B0604020202020204" pitchFamily="34" charset="0"/>
              </a:rPr>
              <a:t>Group/Cluster of objects</a:t>
            </a:r>
            <a:endParaRPr lang="en-IN" dirty="0"/>
          </a:p>
        </p:txBody>
      </p:sp>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AABCF11E-65AD-22BB-FF73-DD3C8176238D}"/>
                  </a:ext>
                </a:extLst>
              </p14:cNvPr>
              <p14:cNvContentPartPr/>
              <p14:nvPr/>
            </p14:nvContentPartPr>
            <p14:xfrm>
              <a:off x="5349960" y="3737880"/>
              <a:ext cx="1642320" cy="60120"/>
            </p14:xfrm>
          </p:contentPart>
        </mc:Choice>
        <mc:Fallback>
          <p:pic>
            <p:nvPicPr>
              <p:cNvPr id="14" name="Ink 13">
                <a:extLst>
                  <a:ext uri="{FF2B5EF4-FFF2-40B4-BE49-F238E27FC236}">
                    <a16:creationId xmlns:a16="http://schemas.microsoft.com/office/drawing/2014/main" id="{AABCF11E-65AD-22BB-FF73-DD3C8176238D}"/>
                  </a:ext>
                </a:extLst>
              </p:cNvPr>
              <p:cNvPicPr/>
              <p:nvPr/>
            </p:nvPicPr>
            <p:blipFill>
              <a:blip r:embed="rId10"/>
              <a:stretch>
                <a:fillRect/>
              </a:stretch>
            </p:blipFill>
            <p:spPr>
              <a:xfrm>
                <a:off x="5340600" y="3728520"/>
                <a:ext cx="1661040" cy="78840"/>
              </a:xfrm>
              <a:prstGeom prst="rect">
                <a:avLst/>
              </a:prstGeom>
            </p:spPr>
          </p:pic>
        </mc:Fallback>
      </mc:AlternateContent>
    </p:spTree>
    <p:extLst>
      <p:ext uri="{BB962C8B-B14F-4D97-AF65-F5344CB8AC3E}">
        <p14:creationId xmlns:p14="http://schemas.microsoft.com/office/powerpoint/2010/main" val="637381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normAutofit/>
          </a:bodyPr>
          <a:lstStyle/>
          <a:p>
            <a:r>
              <a:rPr lang="en-US" altLang="en-US" sz="2400" b="1" dirty="0">
                <a:latin typeface="Arial" panose="020B0604020202020204" pitchFamily="34" charset="0"/>
              </a:rPr>
              <a:t>After 5th iteration</a:t>
            </a:r>
            <a:endParaRPr lang="en-IN" sz="2400" b="1" dirty="0">
              <a:latin typeface="Arial" panose="020B0604020202020204" pitchFamily="34" charset="0"/>
            </a:endParaRPr>
          </a:p>
        </p:txBody>
      </p:sp>
      <p:pic>
        <p:nvPicPr>
          <p:cNvPr id="569348" name="Picture 4" descr="5"/>
          <p:cNvPicPr>
            <a:picLocks noChangeAspect="1" noChangeArrowheads="1"/>
          </p:cNvPicPr>
          <p:nvPr/>
        </p:nvPicPr>
        <p:blipFill rotWithShape="1">
          <a:blip r:embed="rId2">
            <a:extLst>
              <a:ext uri="{28A0092B-C50C-407E-A947-70E740481C1C}">
                <a14:useLocalDpi xmlns:a14="http://schemas.microsoft.com/office/drawing/2010/main" val="0"/>
              </a:ext>
            </a:extLst>
          </a:blip>
          <a:srcRect t="18367" b="22290"/>
          <a:stretch/>
        </p:blipFill>
        <p:spPr bwMode="auto">
          <a:xfrm>
            <a:off x="2166483" y="1600200"/>
            <a:ext cx="6440714"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2"/>
          <p:cNvSpPr txBox="1">
            <a:spLocks/>
          </p:cNvSpPr>
          <p:nvPr/>
        </p:nvSpPr>
        <p:spPr>
          <a:xfrm>
            <a:off x="2133600" y="6324600"/>
            <a:ext cx="5076825" cy="185738"/>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smtClean="0">
                <a:solidFill>
                  <a:schemeClr val="tx1">
                    <a:tint val="75000"/>
                  </a:schemeClr>
                </a:solidFill>
                <a:latin typeface="Arial" pitchFamily="34" charset="0"/>
                <a:ea typeface="+mn-ea"/>
                <a:cs typeface="Arial" pitchFamily="34" charset="0"/>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t>Slide Credit: Andrew W. Moore</a:t>
            </a:r>
            <a:endParaRPr kumimoji="0" lang="en-US" altLang="en-US" sz="1200" b="0" i="0" u="none" strike="noStrike" kern="1200" cap="none" spc="0" normalizeH="0" baseline="0" noProof="0" dirty="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853800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normAutofit/>
          </a:bodyPr>
          <a:lstStyle/>
          <a:p>
            <a:r>
              <a:rPr lang="en-US" altLang="en-US" sz="2400" b="1" dirty="0">
                <a:latin typeface="Arial" panose="020B0604020202020204" pitchFamily="34" charset="0"/>
              </a:rPr>
              <a:t>After 6th iteration</a:t>
            </a:r>
            <a:endParaRPr lang="en-IN" sz="2400" b="1" dirty="0">
              <a:latin typeface="Arial" panose="020B0604020202020204" pitchFamily="34" charset="0"/>
            </a:endParaRPr>
          </a:p>
        </p:txBody>
      </p:sp>
      <p:pic>
        <p:nvPicPr>
          <p:cNvPr id="570372" name="Picture 4" descr="6"/>
          <p:cNvPicPr>
            <a:picLocks noChangeAspect="1" noChangeArrowheads="1"/>
          </p:cNvPicPr>
          <p:nvPr/>
        </p:nvPicPr>
        <p:blipFill rotWithShape="1">
          <a:blip r:embed="rId2">
            <a:extLst>
              <a:ext uri="{28A0092B-C50C-407E-A947-70E740481C1C}">
                <a14:useLocalDpi xmlns:a14="http://schemas.microsoft.com/office/drawing/2010/main" val="0"/>
              </a:ext>
            </a:extLst>
          </a:blip>
          <a:srcRect t="20621" b="20462"/>
          <a:stretch/>
        </p:blipFill>
        <p:spPr bwMode="auto">
          <a:xfrm>
            <a:off x="2286000" y="1905000"/>
            <a:ext cx="5958840" cy="35052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2"/>
          <p:cNvSpPr txBox="1">
            <a:spLocks/>
          </p:cNvSpPr>
          <p:nvPr/>
        </p:nvSpPr>
        <p:spPr>
          <a:xfrm>
            <a:off x="2133600" y="6324600"/>
            <a:ext cx="5076825" cy="185738"/>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smtClean="0">
                <a:solidFill>
                  <a:schemeClr val="tx1">
                    <a:tint val="75000"/>
                  </a:schemeClr>
                </a:solidFill>
                <a:latin typeface="Arial" pitchFamily="34" charset="0"/>
                <a:ea typeface="+mn-ea"/>
                <a:cs typeface="Arial" pitchFamily="34" charset="0"/>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t>Slide Credit: Andrew W. Moore</a:t>
            </a:r>
            <a:endParaRPr kumimoji="0" lang="en-US" altLang="en-US" sz="1200" b="0" i="0" u="none" strike="noStrike" kern="1200" cap="none" spc="0" normalizeH="0" baseline="0" noProof="0" dirty="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543265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0"/>
          </p:nvPr>
        </p:nvSpPr>
        <p:spPr/>
        <p:txBody>
          <a:bodyPr>
            <a:normAutofit/>
          </a:bodyPr>
          <a:lstStyle/>
          <a:p>
            <a:r>
              <a:rPr lang="en-US" altLang="en-US" sz="2400" b="1" dirty="0">
                <a:latin typeface="Arial" panose="020B0604020202020204" pitchFamily="34" charset="0"/>
              </a:rPr>
              <a:t>After 20th iteration</a:t>
            </a:r>
            <a:endParaRPr lang="en-IN" sz="2400" b="1" dirty="0">
              <a:latin typeface="Arial" panose="020B0604020202020204" pitchFamily="34" charset="0"/>
            </a:endParaRPr>
          </a:p>
        </p:txBody>
      </p:sp>
      <p:pic>
        <p:nvPicPr>
          <p:cNvPr id="571396" name="Picture 4" descr="20"/>
          <p:cNvPicPr>
            <a:picLocks noChangeAspect="1" noChangeArrowheads="1"/>
          </p:cNvPicPr>
          <p:nvPr/>
        </p:nvPicPr>
        <p:blipFill rotWithShape="1">
          <a:blip r:embed="rId2">
            <a:extLst>
              <a:ext uri="{28A0092B-C50C-407E-A947-70E740481C1C}">
                <a14:useLocalDpi xmlns:a14="http://schemas.microsoft.com/office/drawing/2010/main" val="0"/>
              </a:ext>
            </a:extLst>
          </a:blip>
          <a:srcRect t="20896" b="20895"/>
          <a:stretch/>
        </p:blipFill>
        <p:spPr bwMode="auto">
          <a:xfrm>
            <a:off x="2380150" y="1905000"/>
            <a:ext cx="5759938" cy="33528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2"/>
          <p:cNvSpPr txBox="1">
            <a:spLocks/>
          </p:cNvSpPr>
          <p:nvPr/>
        </p:nvSpPr>
        <p:spPr>
          <a:xfrm>
            <a:off x="2133600" y="6324600"/>
            <a:ext cx="5076825" cy="185738"/>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smtClean="0">
                <a:solidFill>
                  <a:schemeClr val="tx1">
                    <a:tint val="75000"/>
                  </a:schemeClr>
                </a:solidFill>
                <a:latin typeface="Arial" pitchFamily="34" charset="0"/>
                <a:ea typeface="+mn-ea"/>
                <a:cs typeface="Arial" pitchFamily="34" charset="0"/>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t>Slide Credit: Andrew W. Moore</a:t>
            </a:r>
            <a:endParaRPr kumimoji="0" lang="en-US" altLang="en-US" sz="1200" b="0" i="0" u="none" strike="noStrike" kern="1200" cap="none" spc="0" normalizeH="0" baseline="0" noProof="0" dirty="0">
              <a:ln>
                <a:noFill/>
              </a:ln>
              <a:solidFill>
                <a:prstClr val="black">
                  <a:tint val="75000"/>
                </a:prstClr>
              </a:solidFill>
              <a:effectLst/>
              <a:uLnTx/>
              <a:uFillTx/>
              <a:latin typeface="Arial" pitchFamily="34" charset="0"/>
              <a:ea typeface="+mn-ea"/>
              <a:cs typeface="Arial" pitchFamily="34"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6875600-3865-46B5-DFD4-0207AE1CE06E}"/>
                  </a:ext>
                </a:extLst>
              </p14:cNvPr>
              <p14:cNvContentPartPr/>
              <p14:nvPr/>
            </p14:nvContentPartPr>
            <p14:xfrm>
              <a:off x="3558240" y="4307760"/>
              <a:ext cx="557640" cy="565560"/>
            </p14:xfrm>
          </p:contentPart>
        </mc:Choice>
        <mc:Fallback>
          <p:pic>
            <p:nvPicPr>
              <p:cNvPr id="2" name="Ink 1">
                <a:extLst>
                  <a:ext uri="{FF2B5EF4-FFF2-40B4-BE49-F238E27FC236}">
                    <a16:creationId xmlns:a16="http://schemas.microsoft.com/office/drawing/2014/main" id="{46875600-3865-46B5-DFD4-0207AE1CE06E}"/>
                  </a:ext>
                </a:extLst>
              </p:cNvPr>
              <p:cNvPicPr/>
              <p:nvPr/>
            </p:nvPicPr>
            <p:blipFill>
              <a:blip r:embed="rId4"/>
              <a:stretch>
                <a:fillRect/>
              </a:stretch>
            </p:blipFill>
            <p:spPr>
              <a:xfrm>
                <a:off x="3548880" y="4298400"/>
                <a:ext cx="576360" cy="584280"/>
              </a:xfrm>
              <a:prstGeom prst="rect">
                <a:avLst/>
              </a:prstGeom>
            </p:spPr>
          </p:pic>
        </mc:Fallback>
      </mc:AlternateContent>
    </p:spTree>
    <p:extLst>
      <p:ext uri="{BB962C8B-B14F-4D97-AF65-F5344CB8AC3E}">
        <p14:creationId xmlns:p14="http://schemas.microsoft.com/office/powerpoint/2010/main" val="1576754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8214" y="1271850"/>
            <a:ext cx="9116291" cy="4525963"/>
          </a:xfrm>
        </p:spPr>
        <p:txBody>
          <a:bodyPr/>
          <a:lstStyle/>
          <a:p>
            <a:pPr>
              <a:lnSpc>
                <a:spcPct val="150000"/>
              </a:lnSpc>
            </a:pPr>
            <a:r>
              <a:rPr lang="en-US" sz="1800" b="1" dirty="0">
                <a:solidFill>
                  <a:srgbClr val="C00000"/>
                </a:solidFill>
                <a:latin typeface="Arial" panose="020B0604020202020204" pitchFamily="34" charset="0"/>
              </a:rPr>
              <a:t>Mixture models</a:t>
            </a:r>
            <a:endParaRPr lang="en-IN" sz="1800" b="1" dirty="0">
              <a:solidFill>
                <a:srgbClr val="C00000"/>
              </a:solidFill>
              <a:latin typeface="Arial" panose="020B0604020202020204" pitchFamily="34" charset="0"/>
            </a:endParaRPr>
          </a:p>
          <a:p>
            <a:pPr>
              <a:lnSpc>
                <a:spcPct val="150000"/>
              </a:lnSpc>
            </a:pPr>
            <a:r>
              <a:rPr lang="en-US" sz="1800" dirty="0">
                <a:latin typeface="Arial" panose="020B0604020202020204" pitchFamily="34" charset="0"/>
              </a:rPr>
              <a:t>K = number of mixture components (clusters),</a:t>
            </a:r>
          </a:p>
          <a:p>
            <a:pPr>
              <a:lnSpc>
                <a:spcPct val="150000"/>
              </a:lnSpc>
            </a:pPr>
            <a:r>
              <a:rPr lang="en-US" sz="1800" dirty="0">
                <a:latin typeface="Arial" panose="020B0604020202020204" pitchFamily="34" charset="0"/>
              </a:rPr>
              <a:t> πⱼ = mixture weights</a:t>
            </a:r>
          </a:p>
          <a:p>
            <a:pPr>
              <a:lnSpc>
                <a:spcPct val="150000"/>
              </a:lnSpc>
            </a:pPr>
            <a:r>
              <a:rPr lang="en-US" sz="1800" dirty="0">
                <a:latin typeface="Arial" panose="020B0604020202020204" pitchFamily="34" charset="0"/>
              </a:rPr>
              <a:t>pⱼ(x) =  family of distributions</a:t>
            </a:r>
          </a:p>
          <a:p>
            <a:pPr>
              <a:lnSpc>
                <a:spcPct val="150000"/>
              </a:lnSpc>
            </a:pPr>
            <a:r>
              <a:rPr lang="en-US" sz="1800" dirty="0">
                <a:latin typeface="Arial" panose="020B0604020202020204" pitchFamily="34" charset="0"/>
              </a:rPr>
              <a:t> (Gaussian, Bernoulli, </a:t>
            </a:r>
            <a:r>
              <a:rPr lang="en-US" sz="1800" dirty="0" err="1">
                <a:latin typeface="Arial" panose="020B0604020202020204" pitchFamily="34" charset="0"/>
              </a:rPr>
              <a:t>etc</a:t>
            </a:r>
            <a:r>
              <a:rPr lang="en-US" sz="1800" dirty="0">
                <a:latin typeface="Arial" panose="020B0604020202020204" pitchFamily="34" charset="0"/>
              </a:rPr>
              <a:t>).</a:t>
            </a:r>
          </a:p>
          <a:p>
            <a:pPr>
              <a:lnSpc>
                <a:spcPct val="150000"/>
              </a:lnSpc>
            </a:pPr>
            <a:r>
              <a:rPr lang="en-US" sz="1800" b="1" dirty="0">
                <a:solidFill>
                  <a:srgbClr val="C00000"/>
                </a:solidFill>
                <a:latin typeface="Arial" panose="020B0604020202020204" pitchFamily="34" charset="0"/>
              </a:rPr>
              <a:t>Gaussian Mixture models</a:t>
            </a:r>
            <a:endParaRPr lang="en-IN" sz="1800" b="1" dirty="0">
              <a:solidFill>
                <a:srgbClr val="C00000"/>
              </a:solidFill>
              <a:latin typeface="Arial" panose="020B0604020202020204" pitchFamily="34" charset="0"/>
            </a:endParaRPr>
          </a:p>
          <a:p>
            <a:pPr>
              <a:lnSpc>
                <a:spcPct val="150000"/>
              </a:lnSpc>
            </a:pPr>
            <a:endParaRPr lang="en-IN" sz="1800" dirty="0">
              <a:latin typeface="Arial" panose="020B0604020202020204" pitchFamily="34" charset="0"/>
            </a:endParaRPr>
          </a:p>
        </p:txBody>
      </p:sp>
      <p:sp>
        <p:nvSpPr>
          <p:cNvPr id="3" name="Content Placeholder 2"/>
          <p:cNvSpPr>
            <a:spLocks noGrp="1"/>
          </p:cNvSpPr>
          <p:nvPr>
            <p:ph sz="quarter" idx="10"/>
          </p:nvPr>
        </p:nvSpPr>
        <p:spPr/>
        <p:txBody>
          <a:bodyPr>
            <a:normAutofit/>
          </a:bodyPr>
          <a:lstStyle/>
          <a:p>
            <a:pPr>
              <a:lnSpc>
                <a:spcPct val="150000"/>
              </a:lnSpc>
            </a:pPr>
            <a:r>
              <a:rPr lang="en-US" sz="2400" b="1" dirty="0">
                <a:latin typeface="Arial" panose="020B0604020202020204" pitchFamily="34" charset="0"/>
              </a:rPr>
              <a:t>GMM equations</a:t>
            </a:r>
            <a:endParaRPr lang="en-IN" sz="2400" b="1" dirty="0">
              <a:latin typeface="Arial" panose="020B0604020202020204" pitchFamily="34" charset="0"/>
            </a:endParaRPr>
          </a:p>
        </p:txBody>
      </p:sp>
      <p:pic>
        <p:nvPicPr>
          <p:cNvPr id="5124" name="Picture 4" descr="https://miro.medium.com/v2/resize:fit:361/1*gFvqALm6ef4w1SVYtK_Z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525" y="5407304"/>
            <a:ext cx="5139171" cy="7402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114798" y="4279783"/>
            <a:ext cx="5043055" cy="1246495"/>
          </a:xfrm>
          <a:prstGeom prst="rect">
            <a:avLst/>
          </a:prstGeom>
        </p:spPr>
        <p:txBody>
          <a:bodyPr wrap="square" lIns="0" tIns="0" rIns="0" bIns="0">
            <a:spAutoFit/>
          </a:bodyPr>
          <a:lstStyle/>
          <a:p>
            <a:pPr marL="0" marR="0" lvl="0" indent="0" algn="l" defTabSz="914400" rtl="0" eaLnBrk="1" fontAlgn="base" latinLnBrk="0" hangingPunct="1">
              <a:lnSpc>
                <a:spcPct val="150000"/>
              </a:lnSpc>
              <a:spcBef>
                <a:spcPct val="20000"/>
              </a:spcBef>
              <a:spcAft>
                <a:spcPct val="0"/>
              </a:spcAft>
              <a:buClr>
                <a:srgbClr val="101141"/>
              </a:buClr>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θ = collection of all the parameters of the model (mixture weights, means, and covariance matrices):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endParaRPr>
          </a:p>
        </p:txBody>
      </p:sp>
      <p:pic>
        <p:nvPicPr>
          <p:cNvPr id="7" name="Picture 6"/>
          <p:cNvPicPr>
            <a:picLocks noChangeAspect="1"/>
          </p:cNvPicPr>
          <p:nvPr/>
        </p:nvPicPr>
        <p:blipFill>
          <a:blip r:embed="rId4"/>
          <a:stretch>
            <a:fillRect/>
          </a:stretch>
        </p:blipFill>
        <p:spPr>
          <a:xfrm>
            <a:off x="5410200" y="1828800"/>
            <a:ext cx="2708497" cy="1702484"/>
          </a:xfrm>
          <a:prstGeom prst="rect">
            <a:avLst/>
          </a:prstGeom>
        </p:spPr>
      </p:pic>
      <p:pic>
        <p:nvPicPr>
          <p:cNvPr id="10" name="Picture 9"/>
          <p:cNvPicPr>
            <a:picLocks noChangeAspect="1"/>
          </p:cNvPicPr>
          <p:nvPr/>
        </p:nvPicPr>
        <p:blipFill>
          <a:blip r:embed="rId5"/>
          <a:stretch>
            <a:fillRect/>
          </a:stretch>
        </p:blipFill>
        <p:spPr>
          <a:xfrm>
            <a:off x="304800" y="3998984"/>
            <a:ext cx="3035517" cy="1824229"/>
          </a:xfrm>
          <a:prstGeom prst="rect">
            <a:avLst/>
          </a:prstGeom>
        </p:spPr>
      </p:pic>
      <p:pic>
        <p:nvPicPr>
          <p:cNvPr id="14" name="Picture 13"/>
          <p:cNvPicPr>
            <a:picLocks noChangeAspect="1"/>
          </p:cNvPicPr>
          <p:nvPr/>
        </p:nvPicPr>
        <p:blipFill>
          <a:blip r:embed="rId6"/>
          <a:stretch>
            <a:fillRect/>
          </a:stretch>
        </p:blipFill>
        <p:spPr>
          <a:xfrm>
            <a:off x="6636326" y="761696"/>
            <a:ext cx="2013909" cy="579079"/>
          </a:xfrm>
          <a:prstGeom prst="rect">
            <a:avLst/>
          </a:prstGeom>
          <a:ln>
            <a:solidFill>
              <a:srgbClr val="002060"/>
            </a:solidFill>
          </a:ln>
        </p:spPr>
      </p:pic>
    </p:spTree>
    <p:extLst>
      <p:ext uri="{BB962C8B-B14F-4D97-AF65-F5344CB8AC3E}">
        <p14:creationId xmlns:p14="http://schemas.microsoft.com/office/powerpoint/2010/main" val="703357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1" y="1463827"/>
            <a:ext cx="7772400" cy="4525963"/>
          </a:xfrm>
        </p:spPr>
        <p:txBody>
          <a:bodyPr/>
          <a:lstStyle/>
          <a:p>
            <a:pPr marL="0" indent="0"/>
            <a:r>
              <a:rPr lang="en-US" sz="1800" dirty="0">
                <a:latin typeface="Arial" panose="020B0604020202020204" pitchFamily="34" charset="0"/>
              </a:rPr>
              <a:t>Observed data: X={x1, …….., </a:t>
            </a:r>
            <a:r>
              <a:rPr lang="en-US" sz="1800" dirty="0" err="1">
                <a:latin typeface="Arial" panose="020B0604020202020204" pitchFamily="34" charset="0"/>
              </a:rPr>
              <a:t>xn</a:t>
            </a:r>
            <a:r>
              <a:rPr lang="en-US" sz="1800" dirty="0">
                <a:latin typeface="Arial" panose="020B0604020202020204" pitchFamily="34" charset="0"/>
              </a:rPr>
              <a:t>}</a:t>
            </a:r>
          </a:p>
          <a:p>
            <a:pPr marL="0" indent="0"/>
            <a:endParaRPr lang="en-US" sz="1800" dirty="0">
              <a:latin typeface="Arial" panose="020B0604020202020204" pitchFamily="34" charset="0"/>
            </a:endParaRPr>
          </a:p>
          <a:p>
            <a:pPr marL="0" indent="0"/>
            <a:r>
              <a:rPr lang="en-US" sz="1800" dirty="0">
                <a:latin typeface="Arial" panose="020B0604020202020204" pitchFamily="34" charset="0"/>
              </a:rPr>
              <a:t> Unknown variables:  y</a:t>
            </a:r>
          </a:p>
          <a:p>
            <a:pPr marL="0" indent="0"/>
            <a:r>
              <a:rPr lang="en-US" sz="1800" dirty="0">
                <a:latin typeface="Arial" panose="020B0604020202020204" pitchFamily="34" charset="0"/>
              </a:rPr>
              <a:t>                   In clustering: y=1….K clusters</a:t>
            </a:r>
          </a:p>
          <a:p>
            <a:pPr marL="0" indent="0"/>
            <a:r>
              <a:rPr lang="en-US" sz="1800" dirty="0">
                <a:latin typeface="Arial" panose="020B0604020202020204" pitchFamily="34" charset="0"/>
              </a:rPr>
              <a:t> Parameters: </a:t>
            </a:r>
            <a:r>
              <a:rPr lang="en-US" sz="1800" dirty="0">
                <a:latin typeface="Arial" panose="020B0604020202020204" pitchFamily="34" charset="0"/>
                <a:sym typeface="Symbol" panose="05050102010706020507" pitchFamily="18" charset="2"/>
              </a:rPr>
              <a:t></a:t>
            </a:r>
          </a:p>
          <a:p>
            <a:pPr marL="0" indent="0"/>
            <a:r>
              <a:rPr lang="en-US" sz="1800" dirty="0">
                <a:latin typeface="Arial" panose="020B0604020202020204" pitchFamily="34" charset="0"/>
                <a:sym typeface="Symbol" panose="05050102010706020507" pitchFamily="18" charset="2"/>
              </a:rPr>
              <a:t>                  In GMM </a:t>
            </a:r>
            <a:r>
              <a:rPr lang="en-IN" sz="1800" dirty="0">
                <a:latin typeface="Arial" panose="020B0604020202020204" pitchFamily="34" charset="0"/>
              </a:rPr>
              <a:t>: </a:t>
            </a:r>
            <a:r>
              <a:rPr lang="en-US" sz="1800" dirty="0">
                <a:latin typeface="Arial" panose="020B0604020202020204" pitchFamily="34" charset="0"/>
                <a:sym typeface="Symbol" panose="05050102010706020507" pitchFamily="18" charset="2"/>
              </a:rPr>
              <a:t>=  </a:t>
            </a:r>
            <a:r>
              <a:rPr lang="el-GR" sz="1800" dirty="0">
                <a:latin typeface="Arial" panose="020B0604020202020204" pitchFamily="34" charset="0"/>
              </a:rPr>
              <a:t>π : {π1, . . . , π</a:t>
            </a:r>
            <a:r>
              <a:rPr lang="en-IN" sz="1800" dirty="0">
                <a:latin typeface="Arial" panose="020B0604020202020204" pitchFamily="34" charset="0"/>
              </a:rPr>
              <a:t>k}</a:t>
            </a:r>
          </a:p>
          <a:p>
            <a:pPr marL="0" indent="0"/>
            <a:r>
              <a:rPr lang="en-IN" sz="1800" dirty="0">
                <a:latin typeface="Arial" panose="020B0604020202020204" pitchFamily="34" charset="0"/>
              </a:rPr>
              <a:t>                                         </a:t>
            </a:r>
            <a:r>
              <a:rPr lang="el-GR" sz="1800" dirty="0">
                <a:latin typeface="Arial" panose="020B0604020202020204" pitchFamily="34" charset="0"/>
              </a:rPr>
              <a:t>μ : {μ1 , . . . , μ</a:t>
            </a:r>
            <a:r>
              <a:rPr lang="en-IN" sz="1800" dirty="0">
                <a:latin typeface="Arial" panose="020B0604020202020204" pitchFamily="34" charset="0"/>
              </a:rPr>
              <a:t>K}</a:t>
            </a:r>
          </a:p>
          <a:p>
            <a:pPr marL="0" indent="0"/>
            <a:r>
              <a:rPr lang="en-US" sz="1800" dirty="0">
                <a:latin typeface="Arial" panose="020B0604020202020204" pitchFamily="34" charset="0"/>
              </a:rPr>
              <a:t>                                        </a:t>
            </a:r>
            <a:r>
              <a:rPr lang="el-GR" sz="1800" dirty="0">
                <a:latin typeface="Arial" panose="020B0604020202020204" pitchFamily="34" charset="0"/>
              </a:rPr>
              <a:t>Σ : {Σ1, . . . Σ</a:t>
            </a:r>
            <a:r>
              <a:rPr lang="en-IN" sz="1800" dirty="0">
                <a:latin typeface="Arial" panose="020B0604020202020204" pitchFamily="34" charset="0"/>
              </a:rPr>
              <a:t>K }</a:t>
            </a:r>
          </a:p>
          <a:p>
            <a:pPr marL="0" indent="0"/>
            <a:r>
              <a:rPr lang="en-IN" sz="1800" dirty="0">
                <a:latin typeface="Arial" panose="020B0604020202020204" pitchFamily="34" charset="0"/>
              </a:rPr>
              <a:t>Goal: </a:t>
            </a:r>
          </a:p>
          <a:p>
            <a:pPr marL="0" indent="0"/>
            <a:endParaRPr lang="en-US" sz="1800" dirty="0">
              <a:latin typeface="Arial" panose="020B0604020202020204" pitchFamily="34" charset="0"/>
            </a:endParaRPr>
          </a:p>
          <a:p>
            <a:pPr marL="0" indent="0"/>
            <a:r>
              <a:rPr lang="en-US" sz="1800" dirty="0">
                <a:latin typeface="Arial" panose="020B0604020202020204" pitchFamily="34" charset="0"/>
                <a:sym typeface="Symbol" panose="05050102010706020507" pitchFamily="18" charset="2"/>
              </a:rPr>
              <a:t>                  In GMM </a:t>
            </a:r>
            <a:r>
              <a:rPr lang="en-IN" sz="1800" dirty="0">
                <a:latin typeface="Arial" panose="020B0604020202020204" pitchFamily="34" charset="0"/>
              </a:rPr>
              <a:t>:</a:t>
            </a:r>
            <a:endParaRPr lang="en-US" sz="1800" dirty="0">
              <a:latin typeface="Arial" panose="020B0604020202020204" pitchFamily="34" charset="0"/>
            </a:endParaRPr>
          </a:p>
          <a:p>
            <a:pPr marL="0" indent="0"/>
            <a:endParaRPr lang="en-IN" sz="1800" dirty="0">
              <a:latin typeface="Arial" panose="020B0604020202020204" pitchFamily="34" charset="0"/>
            </a:endParaRPr>
          </a:p>
        </p:txBody>
      </p:sp>
      <p:sp>
        <p:nvSpPr>
          <p:cNvPr id="3" name="Content Placeholder 2"/>
          <p:cNvSpPr>
            <a:spLocks noGrp="1"/>
          </p:cNvSpPr>
          <p:nvPr>
            <p:ph sz="quarter" idx="10"/>
          </p:nvPr>
        </p:nvSpPr>
        <p:spPr/>
        <p:txBody>
          <a:bodyPr>
            <a:normAutofit/>
          </a:bodyPr>
          <a:lstStyle/>
          <a:p>
            <a:r>
              <a:rPr lang="en-IN" sz="2400" b="1" dirty="0">
                <a:latin typeface="Arial" panose="020B0604020202020204" pitchFamily="34" charset="0"/>
              </a:rPr>
              <a:t>General EM algorithm</a:t>
            </a:r>
          </a:p>
        </p:txBody>
      </p:sp>
      <p:pic>
        <p:nvPicPr>
          <p:cNvPr id="7" name="Picture 6"/>
          <p:cNvPicPr>
            <a:picLocks noChangeAspect="1"/>
          </p:cNvPicPr>
          <p:nvPr/>
        </p:nvPicPr>
        <p:blipFill>
          <a:blip r:embed="rId2"/>
          <a:stretch>
            <a:fillRect/>
          </a:stretch>
        </p:blipFill>
        <p:spPr>
          <a:xfrm>
            <a:off x="1465645" y="4114800"/>
            <a:ext cx="2689224" cy="436090"/>
          </a:xfrm>
          <a:prstGeom prst="rect">
            <a:avLst/>
          </a:prstGeom>
        </p:spPr>
      </p:pic>
      <p:pic>
        <p:nvPicPr>
          <p:cNvPr id="8" name="object 10"/>
          <p:cNvPicPr/>
          <p:nvPr/>
        </p:nvPicPr>
        <p:blipFill>
          <a:blip r:embed="rId3" cstate="print"/>
          <a:stretch>
            <a:fillRect/>
          </a:stretch>
        </p:blipFill>
        <p:spPr>
          <a:xfrm>
            <a:off x="2810257" y="4550890"/>
            <a:ext cx="5038343" cy="841247"/>
          </a:xfrm>
          <a:prstGeom prst="rect">
            <a:avLst/>
          </a:prstGeom>
        </p:spPr>
      </p:pic>
      <p:sp>
        <p:nvSpPr>
          <p:cNvPr id="4" name="TextBox 3"/>
          <p:cNvSpPr txBox="1"/>
          <p:nvPr/>
        </p:nvSpPr>
        <p:spPr>
          <a:xfrm>
            <a:off x="3565633" y="4126468"/>
            <a:ext cx="1066801" cy="369332"/>
          </a:xfrm>
          <a:prstGeom prst="rect">
            <a:avLst/>
          </a:prstGeom>
          <a:solidFill>
            <a:schemeClr val="bg1"/>
          </a:solidFill>
        </p:spPr>
        <p:txBody>
          <a:bodyPr wrap="square" rtlCol="0">
            <a:spAutoFit/>
          </a:bodyPr>
          <a:lstStyle/>
          <a:p>
            <a:r>
              <a:rPr lang="en-US" sz="1800" dirty="0"/>
              <a:t>( X | </a:t>
            </a:r>
            <a:r>
              <a:rPr lang="el-GR" sz="1800" dirty="0"/>
              <a:t>θ</a:t>
            </a:r>
            <a:r>
              <a:rPr lang="en-US" sz="1800" dirty="0"/>
              <a:t> )</a:t>
            </a:r>
          </a:p>
        </p:txBody>
      </p:sp>
    </p:spTree>
    <p:extLst>
      <p:ext uri="{BB962C8B-B14F-4D97-AF65-F5344CB8AC3E}">
        <p14:creationId xmlns:p14="http://schemas.microsoft.com/office/powerpoint/2010/main" val="647393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0131" y="4876366"/>
            <a:ext cx="9117724" cy="1218795"/>
          </a:xfrm>
          <a:prstGeom prst="rect">
            <a:avLst/>
          </a:prstGeom>
        </p:spPr>
        <p:txBody>
          <a:bodyPr wrap="square" lIns="0" tIns="0" rIns="0" bIns="0">
            <a:spAutoFit/>
          </a:bodyPr>
          <a:lstStyle/>
          <a:p>
            <a:pPr marL="742950" marR="0" lvl="1"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For each example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x</a:t>
            </a:r>
            <a:r>
              <a:rPr kumimoji="0" lang="en-US" altLang="en-US" sz="1800" b="0" i="0" u="none" strike="noStrike" kern="1200" cap="none" spc="0" normalizeH="0" baseline="-2500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n</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p>
          <a:p>
            <a:pPr marL="742950" marR="0" lvl="1"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Compute γ​(</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z</a:t>
            </a:r>
            <a:r>
              <a:rPr kumimoji="0" lang="en-US" sz="1800" b="0" i="0" u="none" strike="noStrike" kern="1200" cap="none" spc="0" normalizeH="0" baseline="-2500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nk</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the probability that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x</a:t>
            </a:r>
            <a:r>
              <a:rPr kumimoji="0" lang="en-US" sz="1800" b="0" i="0" u="none" strike="noStrike" kern="1200" cap="none" spc="0" normalizeH="0" baseline="-2500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is generated by component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Z</a:t>
            </a:r>
            <a:r>
              <a:rPr kumimoji="0" lang="en-US" sz="1800" b="0" i="0" u="none" strike="noStrike" kern="1200" cap="none" spc="0" normalizeH="0" baseline="-2500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k</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i.e</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it belongs to cluster k </a:t>
            </a:r>
          </a:p>
          <a:p>
            <a:pPr marL="742950" marR="0" lvl="1"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If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x</a:t>
            </a:r>
            <a:r>
              <a:rPr kumimoji="0" lang="en-US" altLang="en-US" sz="1800" b="0" i="0" u="none" strike="noStrike" kern="1200" cap="none" spc="0" normalizeH="0" baseline="-2500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n</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is very likely under the k</a:t>
            </a:r>
            <a:r>
              <a:rPr kumimoji="0" lang="en-US" altLang="en-US" sz="1800" b="0" i="0" u="none" strike="noStrike" kern="1200" cap="none" spc="0" normalizeH="0" baseline="-2500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th</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Gaussian, it gets high weight</a:t>
            </a:r>
          </a:p>
        </p:txBody>
      </p:sp>
      <p:pic>
        <p:nvPicPr>
          <p:cNvPr id="7" name="Picture 6"/>
          <p:cNvPicPr>
            <a:picLocks noChangeAspect="1"/>
          </p:cNvPicPr>
          <p:nvPr/>
        </p:nvPicPr>
        <p:blipFill>
          <a:blip r:embed="rId3"/>
          <a:stretch>
            <a:fillRect/>
          </a:stretch>
        </p:blipFill>
        <p:spPr>
          <a:xfrm>
            <a:off x="1730798" y="2133600"/>
            <a:ext cx="4898602" cy="2218570"/>
          </a:xfrm>
          <a:prstGeom prst="rect">
            <a:avLst/>
          </a:prstGeom>
        </p:spPr>
      </p:pic>
      <p:sp>
        <p:nvSpPr>
          <p:cNvPr id="2" name="Rectangle 1"/>
          <p:cNvSpPr/>
          <p:nvPr/>
        </p:nvSpPr>
        <p:spPr>
          <a:xfrm>
            <a:off x="460940" y="1437501"/>
            <a:ext cx="8657660" cy="609398"/>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20000"/>
              </a:spcBef>
              <a:spcAft>
                <a:spcPct val="0"/>
              </a:spcAft>
              <a:buClr>
                <a:srgbClr val="101141"/>
              </a:buClr>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E step: </a:t>
            </a:r>
          </a:p>
          <a:p>
            <a:pPr marL="0" marR="0" lvl="0" indent="0" algn="l" defTabSz="914400" rtl="0" eaLnBrk="1" fontAlgn="base" latinLnBrk="0" hangingPunct="1">
              <a:lnSpc>
                <a:spcPct val="100000"/>
              </a:lnSpc>
              <a:spcBef>
                <a:spcPct val="20000"/>
              </a:spcBef>
              <a:spcAft>
                <a:spcPct val="0"/>
              </a:spcAft>
              <a:buClr>
                <a:srgbClr val="101141"/>
              </a:buClr>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Evaluate the responsibilities (posterior probabilities) using the current parameter</a:t>
            </a:r>
          </a:p>
        </p:txBody>
      </p:sp>
      <p:sp>
        <p:nvSpPr>
          <p:cNvPr id="8" name="Content Placeholder 7"/>
          <p:cNvSpPr>
            <a:spLocks noGrp="1"/>
          </p:cNvSpPr>
          <p:nvPr>
            <p:ph sz="quarter" idx="10"/>
          </p:nvPr>
        </p:nvSpPr>
        <p:spPr/>
        <p:txBody>
          <a:bodyPr>
            <a:normAutofit/>
          </a:bodyPr>
          <a:lstStyle/>
          <a:p>
            <a:r>
              <a:rPr lang="en-US" sz="2400" b="1" dirty="0">
                <a:latin typeface="Arial" panose="020B0604020202020204" pitchFamily="34" charset="0"/>
              </a:rPr>
              <a:t>EM algorithm for GMM</a:t>
            </a:r>
          </a:p>
        </p:txBody>
      </p:sp>
    </p:spTree>
    <p:extLst>
      <p:ext uri="{BB962C8B-B14F-4D97-AF65-F5344CB8AC3E}">
        <p14:creationId xmlns:p14="http://schemas.microsoft.com/office/powerpoint/2010/main" val="34496407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295400"/>
            <a:ext cx="8839200" cy="4525963"/>
          </a:xfrm>
        </p:spPr>
        <p:txBody>
          <a:bodyPr/>
          <a:lstStyle/>
          <a:p>
            <a:pPr marL="0" indent="0">
              <a:lnSpc>
                <a:spcPct val="150000"/>
              </a:lnSpc>
            </a:pPr>
            <a:r>
              <a:rPr lang="en-IN" sz="1800" b="1" dirty="0">
                <a:latin typeface="Arial" panose="020B0604020202020204" pitchFamily="34" charset="0"/>
              </a:rPr>
              <a:t>M-Step : </a:t>
            </a:r>
          </a:p>
          <a:p>
            <a:pPr>
              <a:lnSpc>
                <a:spcPct val="150000"/>
              </a:lnSpc>
              <a:buFont typeface="Arial" panose="020B0604020202020204" pitchFamily="34" charset="0"/>
              <a:buChar char="•"/>
            </a:pPr>
            <a:r>
              <a:rPr lang="en-US" sz="1800" dirty="0">
                <a:latin typeface="Arial" panose="020B0604020202020204" pitchFamily="34" charset="0"/>
              </a:rPr>
              <a:t>maximize the expectation of the complete-data log-likelihood, computed with respect to the conditional probabilities found in the Expectation step. The result of the maximization is a new parameter vector  </a:t>
            </a:r>
            <a:r>
              <a:rPr lang="el-GR" sz="1800" dirty="0">
                <a:latin typeface="Arial" panose="020B0604020202020204" pitchFamily="34" charset="0"/>
              </a:rPr>
              <a:t>μ</a:t>
            </a:r>
            <a:r>
              <a:rPr lang="en-IN" sz="1800" dirty="0">
                <a:latin typeface="Arial" panose="020B0604020202020204" pitchFamily="34" charset="0"/>
              </a:rPr>
              <a:t>new , </a:t>
            </a:r>
            <a:r>
              <a:rPr lang="el-GR" sz="1800" dirty="0">
                <a:latin typeface="Arial" panose="020B0604020202020204" pitchFamily="34" charset="0"/>
              </a:rPr>
              <a:t>Σ</a:t>
            </a:r>
            <a:r>
              <a:rPr lang="en-IN" sz="1800" dirty="0">
                <a:latin typeface="Arial" panose="020B0604020202020204" pitchFamily="34" charset="0"/>
              </a:rPr>
              <a:t>new and </a:t>
            </a:r>
            <a:r>
              <a:rPr lang="el-GR" sz="1800" dirty="0">
                <a:latin typeface="Arial" panose="020B0604020202020204" pitchFamily="34" charset="0"/>
              </a:rPr>
              <a:t>π</a:t>
            </a:r>
            <a:r>
              <a:rPr lang="en-IN" sz="1800" dirty="0">
                <a:latin typeface="Arial" panose="020B0604020202020204" pitchFamily="34" charset="0"/>
              </a:rPr>
              <a:t>new </a:t>
            </a:r>
          </a:p>
          <a:p>
            <a:pPr>
              <a:lnSpc>
                <a:spcPct val="150000"/>
              </a:lnSpc>
              <a:buFont typeface="Arial" panose="020B0604020202020204" pitchFamily="34" charset="0"/>
              <a:buChar char="•"/>
            </a:pPr>
            <a:r>
              <a:rPr lang="en-IN" sz="1800" dirty="0">
                <a:latin typeface="Arial" panose="020B0604020202020204" pitchFamily="34" charset="0"/>
              </a:rPr>
              <a:t>Keep 𝛾 (</a:t>
            </a:r>
            <a:r>
              <a:rPr lang="en-IN" sz="1800" dirty="0" err="1">
                <a:latin typeface="Arial" panose="020B0604020202020204" pitchFamily="34" charset="0"/>
              </a:rPr>
              <a:t>znk</a:t>
            </a:r>
            <a:r>
              <a:rPr lang="en-IN" sz="1800" dirty="0">
                <a:latin typeface="Arial" panose="020B0604020202020204" pitchFamily="34" charset="0"/>
              </a:rPr>
              <a:t> ) fixed, and apply MLE for maximizing </a:t>
            </a:r>
            <a:r>
              <a:rPr lang="en-US" sz="1800" dirty="0">
                <a:latin typeface="Arial" panose="020B0604020202020204" pitchFamily="34" charset="0"/>
              </a:rPr>
              <a:t>of ln p(X|π,µ,Σ)</a:t>
            </a:r>
            <a:r>
              <a:rPr lang="el-GR" sz="1800" dirty="0">
                <a:latin typeface="Arial" panose="020B0604020202020204" pitchFamily="34" charset="0"/>
              </a:rPr>
              <a:t> </a:t>
            </a:r>
            <a:r>
              <a:rPr lang="en-IN" sz="1800" dirty="0">
                <a:latin typeface="Arial" panose="020B0604020202020204" pitchFamily="34" charset="0"/>
              </a:rPr>
              <a:t>for </a:t>
            </a:r>
            <a:r>
              <a:rPr lang="el-GR" sz="1800" dirty="0">
                <a:latin typeface="Arial" panose="020B0604020202020204" pitchFamily="34" charset="0"/>
              </a:rPr>
              <a:t>μ</a:t>
            </a:r>
            <a:r>
              <a:rPr lang="en-IN" sz="1800" dirty="0">
                <a:latin typeface="Arial" panose="020B0604020202020204" pitchFamily="34" charset="0"/>
              </a:rPr>
              <a:t>k , </a:t>
            </a:r>
            <a:r>
              <a:rPr lang="el-GR" sz="1800" dirty="0">
                <a:latin typeface="Arial" panose="020B0604020202020204" pitchFamily="34" charset="0"/>
              </a:rPr>
              <a:t>Σ</a:t>
            </a:r>
            <a:r>
              <a:rPr lang="en-IN" sz="1800" dirty="0">
                <a:latin typeface="Arial" panose="020B0604020202020204" pitchFamily="34" charset="0"/>
              </a:rPr>
              <a:t>k and </a:t>
            </a:r>
            <a:r>
              <a:rPr lang="el-GR" sz="1800" dirty="0">
                <a:latin typeface="Arial" panose="020B0604020202020204" pitchFamily="34" charset="0"/>
              </a:rPr>
              <a:t>π</a:t>
            </a:r>
            <a:r>
              <a:rPr lang="en-IN" sz="1800" dirty="0">
                <a:latin typeface="Arial" panose="020B0604020202020204" pitchFamily="34" charset="0"/>
              </a:rPr>
              <a:t>k, to get </a:t>
            </a:r>
            <a:r>
              <a:rPr lang="el-GR" sz="1800" dirty="0">
                <a:latin typeface="Arial" panose="020B0604020202020204" pitchFamily="34" charset="0"/>
              </a:rPr>
              <a:t>μ</a:t>
            </a:r>
            <a:r>
              <a:rPr lang="en-IN" sz="1800" dirty="0">
                <a:latin typeface="Arial" panose="020B0604020202020204" pitchFamily="34" charset="0"/>
              </a:rPr>
              <a:t>new , </a:t>
            </a:r>
            <a:r>
              <a:rPr lang="el-GR" sz="1800" dirty="0">
                <a:latin typeface="Arial" panose="020B0604020202020204" pitchFamily="34" charset="0"/>
              </a:rPr>
              <a:t>Σ</a:t>
            </a:r>
            <a:r>
              <a:rPr lang="en-IN" sz="1800" dirty="0">
                <a:latin typeface="Arial" panose="020B0604020202020204" pitchFamily="34" charset="0"/>
              </a:rPr>
              <a:t>new and </a:t>
            </a:r>
            <a:r>
              <a:rPr lang="el-GR" sz="1800" dirty="0">
                <a:latin typeface="Arial" panose="020B0604020202020204" pitchFamily="34" charset="0"/>
              </a:rPr>
              <a:t>π</a:t>
            </a:r>
            <a:r>
              <a:rPr lang="en-IN" sz="1800" dirty="0">
                <a:latin typeface="Arial" panose="020B0604020202020204" pitchFamily="34" charset="0"/>
              </a:rPr>
              <a:t>new </a:t>
            </a:r>
          </a:p>
          <a:p>
            <a:pPr>
              <a:lnSpc>
                <a:spcPct val="150000"/>
              </a:lnSpc>
              <a:buFont typeface="Arial" panose="020B0604020202020204" pitchFamily="34" charset="0"/>
              <a:buChar char="•"/>
            </a:pPr>
            <a:endParaRPr lang="en-US" sz="1800" dirty="0">
              <a:latin typeface="Arial" panose="020B0604020202020204" pitchFamily="34" charset="0"/>
            </a:endParaRPr>
          </a:p>
          <a:p>
            <a:pPr marL="0" indent="0">
              <a:lnSpc>
                <a:spcPct val="150000"/>
              </a:lnSpc>
            </a:pPr>
            <a:r>
              <a:rPr lang="en-IN" sz="1800" b="1" dirty="0">
                <a:latin typeface="Arial" panose="020B0604020202020204" pitchFamily="34" charset="0"/>
              </a:rPr>
              <a:t>Repeat E &amp; M until convergence</a:t>
            </a:r>
          </a:p>
          <a:p>
            <a:pPr lvl="1">
              <a:lnSpc>
                <a:spcPct val="150000"/>
              </a:lnSpc>
            </a:pPr>
            <a:r>
              <a:rPr lang="en-US" sz="1800" dirty="0">
                <a:latin typeface="Arial" panose="020B0604020202020204" pitchFamily="34" charset="0"/>
              </a:rPr>
              <a:t>In practice, the algorithm is deemed to have converged when the change in the log likelihood function, or alternatively in the parameters, falls below some threshold</a:t>
            </a:r>
            <a:endParaRPr lang="en-IN" sz="1800" dirty="0">
              <a:latin typeface="Arial" panose="020B0604020202020204" pitchFamily="34" charset="0"/>
            </a:endParaRPr>
          </a:p>
        </p:txBody>
      </p:sp>
      <p:sp>
        <p:nvSpPr>
          <p:cNvPr id="3" name="Content Placeholder 2"/>
          <p:cNvSpPr>
            <a:spLocks noGrp="1"/>
          </p:cNvSpPr>
          <p:nvPr>
            <p:ph sz="quarter" idx="10"/>
          </p:nvPr>
        </p:nvSpPr>
        <p:spPr/>
        <p:txBody>
          <a:bodyPr>
            <a:normAutofit/>
          </a:bodyPr>
          <a:lstStyle/>
          <a:p>
            <a:pPr>
              <a:lnSpc>
                <a:spcPct val="150000"/>
              </a:lnSpc>
            </a:pPr>
            <a:r>
              <a:rPr lang="en-US" sz="2400" b="1" dirty="0">
                <a:latin typeface="Arial" panose="020B0604020202020204" pitchFamily="34" charset="0"/>
              </a:rPr>
              <a:t>EM algorithm for GMM</a:t>
            </a:r>
          </a:p>
        </p:txBody>
      </p:sp>
      <p:pic>
        <p:nvPicPr>
          <p:cNvPr id="5" name="object 10"/>
          <p:cNvPicPr/>
          <p:nvPr/>
        </p:nvPicPr>
        <p:blipFill>
          <a:blip r:embed="rId2" cstate="print"/>
          <a:stretch>
            <a:fillRect/>
          </a:stretch>
        </p:blipFill>
        <p:spPr>
          <a:xfrm>
            <a:off x="3623056" y="3886200"/>
            <a:ext cx="5495544" cy="841247"/>
          </a:xfrm>
          <a:prstGeom prst="rect">
            <a:avLst/>
          </a:prstGeom>
        </p:spPr>
      </p:pic>
    </p:spTree>
    <p:extLst>
      <p:ext uri="{BB962C8B-B14F-4D97-AF65-F5344CB8AC3E}">
        <p14:creationId xmlns:p14="http://schemas.microsoft.com/office/powerpoint/2010/main" val="1762077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30"/>
          <p:cNvSpPr>
            <a:spLocks noGrp="1"/>
          </p:cNvSpPr>
          <p:nvPr>
            <p:ph sz="quarter" idx="10"/>
          </p:nvPr>
        </p:nvSpPr>
        <p:spPr/>
        <p:txBody>
          <a:bodyPr>
            <a:normAutofit/>
          </a:bodyPr>
          <a:lstStyle/>
          <a:p>
            <a:r>
              <a:rPr lang="en-US" sz="2400" b="1" dirty="0">
                <a:latin typeface="Arial" panose="020B0604020202020204" pitchFamily="34" charset="0"/>
              </a:rPr>
              <a:t>EM algorithm for GMM</a:t>
            </a:r>
          </a:p>
        </p:txBody>
      </p:sp>
      <p:grpSp>
        <p:nvGrpSpPr>
          <p:cNvPr id="3" name="object 3"/>
          <p:cNvGrpSpPr/>
          <p:nvPr/>
        </p:nvGrpSpPr>
        <p:grpSpPr>
          <a:xfrm>
            <a:off x="390906" y="2055114"/>
            <a:ext cx="8458200" cy="3054191"/>
            <a:chOff x="521208" y="1597152"/>
            <a:chExt cx="11277600" cy="4072254"/>
          </a:xfrm>
        </p:grpSpPr>
        <p:pic>
          <p:nvPicPr>
            <p:cNvPr id="4" name="object 4"/>
            <p:cNvPicPr/>
            <p:nvPr/>
          </p:nvPicPr>
          <p:blipFill>
            <a:blip r:embed="rId2" cstate="print"/>
            <a:stretch>
              <a:fillRect/>
            </a:stretch>
          </p:blipFill>
          <p:spPr>
            <a:xfrm>
              <a:off x="521208" y="4797552"/>
              <a:ext cx="1496568" cy="649223"/>
            </a:xfrm>
            <a:prstGeom prst="rect">
              <a:avLst/>
            </a:prstGeom>
          </p:spPr>
        </p:pic>
        <p:pic>
          <p:nvPicPr>
            <p:cNvPr id="5" name="object 5"/>
            <p:cNvPicPr/>
            <p:nvPr/>
          </p:nvPicPr>
          <p:blipFill>
            <a:blip r:embed="rId3" cstate="print"/>
            <a:stretch>
              <a:fillRect/>
            </a:stretch>
          </p:blipFill>
          <p:spPr>
            <a:xfrm>
              <a:off x="7461503" y="1597152"/>
              <a:ext cx="3203448" cy="329184"/>
            </a:xfrm>
            <a:prstGeom prst="rect">
              <a:avLst/>
            </a:prstGeom>
          </p:spPr>
        </p:pic>
        <p:pic>
          <p:nvPicPr>
            <p:cNvPr id="6" name="object 6"/>
            <p:cNvPicPr/>
            <p:nvPr/>
          </p:nvPicPr>
          <p:blipFill>
            <a:blip r:embed="rId4" cstate="print"/>
            <a:stretch>
              <a:fillRect/>
            </a:stretch>
          </p:blipFill>
          <p:spPr>
            <a:xfrm>
              <a:off x="8284464" y="2133600"/>
              <a:ext cx="3514344" cy="1249679"/>
            </a:xfrm>
            <a:prstGeom prst="rect">
              <a:avLst/>
            </a:prstGeom>
          </p:spPr>
        </p:pic>
        <p:pic>
          <p:nvPicPr>
            <p:cNvPr id="7" name="object 7"/>
            <p:cNvPicPr/>
            <p:nvPr/>
          </p:nvPicPr>
          <p:blipFill>
            <a:blip r:embed="rId5" cstate="print"/>
            <a:stretch>
              <a:fillRect/>
            </a:stretch>
          </p:blipFill>
          <p:spPr>
            <a:xfrm>
              <a:off x="8878824" y="3532631"/>
              <a:ext cx="2712720" cy="1240536"/>
            </a:xfrm>
            <a:prstGeom prst="rect">
              <a:avLst/>
            </a:prstGeom>
          </p:spPr>
        </p:pic>
        <p:pic>
          <p:nvPicPr>
            <p:cNvPr id="8" name="object 8"/>
            <p:cNvPicPr/>
            <p:nvPr/>
          </p:nvPicPr>
          <p:blipFill>
            <a:blip r:embed="rId6" cstate="print"/>
            <a:stretch>
              <a:fillRect/>
            </a:stretch>
          </p:blipFill>
          <p:spPr>
            <a:xfrm>
              <a:off x="7912608" y="5333999"/>
              <a:ext cx="2057400" cy="335280"/>
            </a:xfrm>
            <a:prstGeom prst="rect">
              <a:avLst/>
            </a:prstGeom>
          </p:spPr>
        </p:pic>
      </p:grpSp>
      <p:sp>
        <p:nvSpPr>
          <p:cNvPr id="9" name="object 9"/>
          <p:cNvSpPr txBox="1"/>
          <p:nvPr/>
        </p:nvSpPr>
        <p:spPr>
          <a:xfrm>
            <a:off x="256987" y="1597534"/>
            <a:ext cx="1295876" cy="286617"/>
          </a:xfrm>
          <a:prstGeom prst="rect">
            <a:avLst/>
          </a:prstGeom>
        </p:spPr>
        <p:txBody>
          <a:bodyPr vert="horz" wrap="square" lIns="0" tIns="9525" rIns="0" bIns="0" rtlCol="0">
            <a:spAutoFit/>
          </a:bodyPr>
          <a:lstStyle/>
          <a:p>
            <a:pPr marL="9525" marR="0" lvl="0" indent="0" algn="l" defTabSz="914400" rtl="0" eaLnBrk="1" fontAlgn="base" latinLnBrk="0" hangingPunct="1">
              <a:lnSpc>
                <a:spcPct val="100000"/>
              </a:lnSpc>
              <a:spcBef>
                <a:spcPts val="75"/>
              </a:spcBef>
              <a:spcAft>
                <a:spcPct val="0"/>
              </a:spcAft>
              <a:buClrTx/>
              <a:buSzTx/>
              <a:buFontTx/>
              <a:buNone/>
              <a:tabLst/>
              <a:defRPr/>
            </a:pPr>
            <a:r>
              <a:rPr kumimoji="0" sz="1600" b="0" i="0" u="sng" strike="noStrike" kern="1200" cap="none" spc="0" normalizeH="0" baseline="0" noProof="0" dirty="0">
                <a:ln>
                  <a:noFill/>
                </a:ln>
                <a:solidFill>
                  <a:prstClr val="black"/>
                </a:solidFill>
                <a:effectLst/>
                <a:uLnTx/>
                <a:uFill>
                  <a:solidFill>
                    <a:srgbClr val="000000"/>
                  </a:solidFill>
                </a:uFill>
                <a:latin typeface="Arial"/>
                <a:ea typeface="+mn-ea"/>
                <a:cs typeface="Arial"/>
              </a:rPr>
              <a:t>To</a:t>
            </a:r>
            <a:r>
              <a:rPr kumimoji="0" sz="1600" b="0" i="0" u="sng" strike="noStrike" kern="1200" cap="none" spc="-60" normalizeH="0" baseline="0" noProof="0" dirty="0">
                <a:ln>
                  <a:noFill/>
                </a:ln>
                <a:solidFill>
                  <a:prstClr val="black"/>
                </a:solidFill>
                <a:effectLst/>
                <a:uLnTx/>
                <a:uFill>
                  <a:solidFill>
                    <a:srgbClr val="000000"/>
                  </a:solidFill>
                </a:uFill>
                <a:latin typeface="Arial"/>
                <a:ea typeface="+mn-ea"/>
                <a:cs typeface="Arial"/>
              </a:rPr>
              <a:t> </a:t>
            </a:r>
            <a:r>
              <a:rPr kumimoji="0" sz="1600" b="0" i="0" u="sng" strike="noStrike" kern="1200" cap="none" spc="-8" normalizeH="0" baseline="0" noProof="0" dirty="0">
                <a:ln>
                  <a:noFill/>
                </a:ln>
                <a:solidFill>
                  <a:prstClr val="black"/>
                </a:solidFill>
                <a:effectLst/>
                <a:uLnTx/>
                <a:uFill>
                  <a:solidFill>
                    <a:srgbClr val="000000"/>
                  </a:solidFill>
                </a:uFill>
                <a:latin typeface="Arial"/>
                <a:ea typeface="+mn-ea"/>
                <a:cs typeface="Arial"/>
              </a:rPr>
              <a:t>Estimate:</a:t>
            </a:r>
            <a:endParaRPr kumimoji="0" sz="1600" b="0" i="0" u="none" strike="noStrike" kern="1200" cap="none" spc="0" normalizeH="0" baseline="0" noProof="0" dirty="0">
              <a:ln>
                <a:noFill/>
              </a:ln>
              <a:solidFill>
                <a:prstClr val="black"/>
              </a:solidFill>
              <a:effectLst/>
              <a:uLnTx/>
              <a:uFillTx/>
              <a:latin typeface="Arial"/>
              <a:ea typeface="+mn-ea"/>
              <a:cs typeface="Arial"/>
            </a:endParaRPr>
          </a:p>
        </p:txBody>
      </p:sp>
      <p:grpSp>
        <p:nvGrpSpPr>
          <p:cNvPr id="10" name="object 10"/>
          <p:cNvGrpSpPr/>
          <p:nvPr/>
        </p:nvGrpSpPr>
        <p:grpSpPr>
          <a:xfrm>
            <a:off x="2723962" y="1697783"/>
            <a:ext cx="6308884" cy="3890010"/>
            <a:chOff x="3631949" y="1120710"/>
            <a:chExt cx="8411845" cy="5186680"/>
          </a:xfrm>
        </p:grpSpPr>
        <p:sp>
          <p:nvSpPr>
            <p:cNvPr id="11" name="object 11"/>
            <p:cNvSpPr/>
            <p:nvPr/>
          </p:nvSpPr>
          <p:spPr>
            <a:xfrm>
              <a:off x="7233623" y="1134997"/>
              <a:ext cx="4796155" cy="3903345"/>
            </a:xfrm>
            <a:custGeom>
              <a:avLst/>
              <a:gdLst/>
              <a:ahLst/>
              <a:cxnLst/>
              <a:rect l="l" t="t" r="r" b="b"/>
              <a:pathLst>
                <a:path w="4796155" h="3903345">
                  <a:moveTo>
                    <a:pt x="2220993" y="77027"/>
                  </a:moveTo>
                  <a:lnTo>
                    <a:pt x="2160614" y="65563"/>
                  </a:lnTo>
                  <a:lnTo>
                    <a:pt x="2100527" y="55124"/>
                  </a:lnTo>
                  <a:lnTo>
                    <a:pt x="2040772" y="45684"/>
                  </a:lnTo>
                  <a:lnTo>
                    <a:pt x="1981388" y="37215"/>
                  </a:lnTo>
                  <a:lnTo>
                    <a:pt x="1922415" y="29689"/>
                  </a:lnTo>
                  <a:lnTo>
                    <a:pt x="1863892" y="23082"/>
                  </a:lnTo>
                  <a:lnTo>
                    <a:pt x="1805857" y="17364"/>
                  </a:lnTo>
                  <a:lnTo>
                    <a:pt x="1748351" y="12510"/>
                  </a:lnTo>
                  <a:lnTo>
                    <a:pt x="1691413" y="8491"/>
                  </a:lnTo>
                  <a:lnTo>
                    <a:pt x="1635081" y="5283"/>
                  </a:lnTo>
                  <a:lnTo>
                    <a:pt x="1579395" y="2856"/>
                  </a:lnTo>
                  <a:lnTo>
                    <a:pt x="1524394" y="1184"/>
                  </a:lnTo>
                  <a:lnTo>
                    <a:pt x="1470118" y="241"/>
                  </a:lnTo>
                  <a:lnTo>
                    <a:pt x="1416606" y="0"/>
                  </a:lnTo>
                  <a:lnTo>
                    <a:pt x="1363897" y="432"/>
                  </a:lnTo>
                  <a:lnTo>
                    <a:pt x="1312030" y="1512"/>
                  </a:lnTo>
                  <a:lnTo>
                    <a:pt x="1261045" y="3212"/>
                  </a:lnTo>
                  <a:lnTo>
                    <a:pt x="1210980" y="5505"/>
                  </a:lnTo>
                  <a:lnTo>
                    <a:pt x="1161876" y="8365"/>
                  </a:lnTo>
                  <a:lnTo>
                    <a:pt x="1113770" y="11764"/>
                  </a:lnTo>
                  <a:lnTo>
                    <a:pt x="1066704" y="15675"/>
                  </a:lnTo>
                  <a:lnTo>
                    <a:pt x="1020715" y="20071"/>
                  </a:lnTo>
                  <a:lnTo>
                    <a:pt x="975843" y="24926"/>
                  </a:lnTo>
                  <a:lnTo>
                    <a:pt x="932128" y="30213"/>
                  </a:lnTo>
                  <a:lnTo>
                    <a:pt x="889608" y="35903"/>
                  </a:lnTo>
                  <a:lnTo>
                    <a:pt x="848323" y="41971"/>
                  </a:lnTo>
                  <a:lnTo>
                    <a:pt x="808312" y="48390"/>
                  </a:lnTo>
                  <a:lnTo>
                    <a:pt x="769614" y="55131"/>
                  </a:lnTo>
                  <a:lnTo>
                    <a:pt x="696315" y="69477"/>
                  </a:lnTo>
                  <a:lnTo>
                    <a:pt x="599276" y="92310"/>
                  </a:lnTo>
                  <a:lnTo>
                    <a:pt x="542418" y="108598"/>
                  </a:lnTo>
                  <a:lnTo>
                    <a:pt x="490837" y="126087"/>
                  </a:lnTo>
                  <a:lnTo>
                    <a:pt x="444148" y="144975"/>
                  </a:lnTo>
                  <a:lnTo>
                    <a:pt x="401967" y="165457"/>
                  </a:lnTo>
                  <a:lnTo>
                    <a:pt x="363911" y="187729"/>
                  </a:lnTo>
                  <a:lnTo>
                    <a:pt x="329597" y="211988"/>
                  </a:lnTo>
                  <a:lnTo>
                    <a:pt x="298640" y="238430"/>
                  </a:lnTo>
                  <a:lnTo>
                    <a:pt x="270657" y="267251"/>
                  </a:lnTo>
                  <a:lnTo>
                    <a:pt x="245265" y="298648"/>
                  </a:lnTo>
                  <a:lnTo>
                    <a:pt x="222079" y="332816"/>
                  </a:lnTo>
                  <a:lnTo>
                    <a:pt x="200716" y="369952"/>
                  </a:lnTo>
                  <a:lnTo>
                    <a:pt x="180792" y="410253"/>
                  </a:lnTo>
                  <a:lnTo>
                    <a:pt x="161923" y="453914"/>
                  </a:lnTo>
                  <a:lnTo>
                    <a:pt x="143727" y="501131"/>
                  </a:lnTo>
                  <a:lnTo>
                    <a:pt x="125818" y="552102"/>
                  </a:lnTo>
                  <a:lnTo>
                    <a:pt x="102722" y="625076"/>
                  </a:lnTo>
                  <a:lnTo>
                    <a:pt x="91203" y="665218"/>
                  </a:lnTo>
                  <a:lnTo>
                    <a:pt x="79860" y="707546"/>
                  </a:lnTo>
                  <a:lnTo>
                    <a:pt x="68809" y="751874"/>
                  </a:lnTo>
                  <a:lnTo>
                    <a:pt x="58168" y="798014"/>
                  </a:lnTo>
                  <a:lnTo>
                    <a:pt x="48053" y="845780"/>
                  </a:lnTo>
                  <a:lnTo>
                    <a:pt x="38582" y="894984"/>
                  </a:lnTo>
                  <a:lnTo>
                    <a:pt x="29870" y="945439"/>
                  </a:lnTo>
                  <a:lnTo>
                    <a:pt x="22036" y="996958"/>
                  </a:lnTo>
                  <a:lnTo>
                    <a:pt x="15196" y="1049354"/>
                  </a:lnTo>
                  <a:lnTo>
                    <a:pt x="9467" y="1102440"/>
                  </a:lnTo>
                  <a:lnTo>
                    <a:pt x="4966" y="1156029"/>
                  </a:lnTo>
                  <a:lnTo>
                    <a:pt x="1810" y="1209933"/>
                  </a:lnTo>
                  <a:lnTo>
                    <a:pt x="115" y="1263966"/>
                  </a:lnTo>
                  <a:lnTo>
                    <a:pt x="0" y="1317940"/>
                  </a:lnTo>
                  <a:lnTo>
                    <a:pt x="1579" y="1371669"/>
                  </a:lnTo>
                  <a:lnTo>
                    <a:pt x="4972" y="1424965"/>
                  </a:lnTo>
                  <a:lnTo>
                    <a:pt x="10294" y="1477641"/>
                  </a:lnTo>
                  <a:lnTo>
                    <a:pt x="17662" y="1529510"/>
                  </a:lnTo>
                  <a:lnTo>
                    <a:pt x="27194" y="1580385"/>
                  </a:lnTo>
                  <a:lnTo>
                    <a:pt x="39006" y="1630079"/>
                  </a:lnTo>
                  <a:lnTo>
                    <a:pt x="53215" y="1678404"/>
                  </a:lnTo>
                  <a:lnTo>
                    <a:pt x="69939" y="1725174"/>
                  </a:lnTo>
                  <a:lnTo>
                    <a:pt x="89293" y="1770202"/>
                  </a:lnTo>
                  <a:lnTo>
                    <a:pt x="107971" y="1806703"/>
                  </a:lnTo>
                  <a:lnTo>
                    <a:pt x="129379" y="1842728"/>
                  </a:lnTo>
                  <a:lnTo>
                    <a:pt x="153349" y="1878300"/>
                  </a:lnTo>
                  <a:lnTo>
                    <a:pt x="179717" y="1913445"/>
                  </a:lnTo>
                  <a:lnTo>
                    <a:pt x="208315" y="1948187"/>
                  </a:lnTo>
                  <a:lnTo>
                    <a:pt x="238977" y="1982549"/>
                  </a:lnTo>
                  <a:lnTo>
                    <a:pt x="271536" y="2016557"/>
                  </a:lnTo>
                  <a:lnTo>
                    <a:pt x="305826" y="2050234"/>
                  </a:lnTo>
                  <a:lnTo>
                    <a:pt x="341680" y="2083606"/>
                  </a:lnTo>
                  <a:lnTo>
                    <a:pt x="378933" y="2116695"/>
                  </a:lnTo>
                  <a:lnTo>
                    <a:pt x="417417" y="2149528"/>
                  </a:lnTo>
                  <a:lnTo>
                    <a:pt x="456966" y="2182128"/>
                  </a:lnTo>
                  <a:lnTo>
                    <a:pt x="497414" y="2214519"/>
                  </a:lnTo>
                  <a:lnTo>
                    <a:pt x="538594" y="2246726"/>
                  </a:lnTo>
                  <a:lnTo>
                    <a:pt x="580340" y="2278774"/>
                  </a:lnTo>
                  <a:lnTo>
                    <a:pt x="622485" y="2310686"/>
                  </a:lnTo>
                  <a:lnTo>
                    <a:pt x="664863" y="2342487"/>
                  </a:lnTo>
                  <a:lnTo>
                    <a:pt x="707307" y="2374201"/>
                  </a:lnTo>
                  <a:lnTo>
                    <a:pt x="749651" y="2405853"/>
                  </a:lnTo>
                  <a:lnTo>
                    <a:pt x="791728" y="2437467"/>
                  </a:lnTo>
                  <a:lnTo>
                    <a:pt x="833373" y="2469067"/>
                  </a:lnTo>
                  <a:lnTo>
                    <a:pt x="874418" y="2500678"/>
                  </a:lnTo>
                  <a:lnTo>
                    <a:pt x="914696" y="2532324"/>
                  </a:lnTo>
                  <a:lnTo>
                    <a:pt x="954043" y="2564030"/>
                  </a:lnTo>
                  <a:lnTo>
                    <a:pt x="992290" y="2595819"/>
                  </a:lnTo>
                  <a:lnTo>
                    <a:pt x="1029273" y="2627717"/>
                  </a:lnTo>
                  <a:lnTo>
                    <a:pt x="1064823" y="2659747"/>
                  </a:lnTo>
                  <a:lnTo>
                    <a:pt x="1098775" y="2691935"/>
                  </a:lnTo>
                  <a:lnTo>
                    <a:pt x="1130962" y="2724303"/>
                  </a:lnTo>
                  <a:lnTo>
                    <a:pt x="1161218" y="2756877"/>
                  </a:lnTo>
                  <a:lnTo>
                    <a:pt x="1195203" y="2796700"/>
                  </a:lnTo>
                  <a:lnTo>
                    <a:pt x="1227123" y="2837618"/>
                  </a:lnTo>
                  <a:lnTo>
                    <a:pt x="1257175" y="2879480"/>
                  </a:lnTo>
                  <a:lnTo>
                    <a:pt x="1285555" y="2922132"/>
                  </a:lnTo>
                  <a:lnTo>
                    <a:pt x="1312461" y="2965423"/>
                  </a:lnTo>
                  <a:lnTo>
                    <a:pt x="1338088" y="3009202"/>
                  </a:lnTo>
                  <a:lnTo>
                    <a:pt x="1362633" y="3053315"/>
                  </a:lnTo>
                  <a:lnTo>
                    <a:pt x="1386293" y="3097612"/>
                  </a:lnTo>
                  <a:lnTo>
                    <a:pt x="1409263" y="3141939"/>
                  </a:lnTo>
                  <a:lnTo>
                    <a:pt x="1431741" y="3186146"/>
                  </a:lnTo>
                  <a:lnTo>
                    <a:pt x="1453922" y="3230080"/>
                  </a:lnTo>
                  <a:lnTo>
                    <a:pt x="1476004" y="3273589"/>
                  </a:lnTo>
                  <a:lnTo>
                    <a:pt x="1498182" y="3316521"/>
                  </a:lnTo>
                  <a:lnTo>
                    <a:pt x="1520653" y="3358724"/>
                  </a:lnTo>
                  <a:lnTo>
                    <a:pt x="1543614" y="3400046"/>
                  </a:lnTo>
                  <a:lnTo>
                    <a:pt x="1567261" y="3440335"/>
                  </a:lnTo>
                  <a:lnTo>
                    <a:pt x="1591790" y="3479439"/>
                  </a:lnTo>
                  <a:lnTo>
                    <a:pt x="1617398" y="3517207"/>
                  </a:lnTo>
                  <a:lnTo>
                    <a:pt x="1644282" y="3553485"/>
                  </a:lnTo>
                  <a:lnTo>
                    <a:pt x="1672637" y="3588123"/>
                  </a:lnTo>
                  <a:lnTo>
                    <a:pt x="1702661" y="3620967"/>
                  </a:lnTo>
                  <a:lnTo>
                    <a:pt x="1734550" y="3651867"/>
                  </a:lnTo>
                  <a:lnTo>
                    <a:pt x="1768499" y="3680670"/>
                  </a:lnTo>
                  <a:lnTo>
                    <a:pt x="1804707" y="3707224"/>
                  </a:lnTo>
                  <a:lnTo>
                    <a:pt x="1843368" y="3731377"/>
                  </a:lnTo>
                  <a:lnTo>
                    <a:pt x="1881087" y="3751733"/>
                  </a:lnTo>
                  <a:lnTo>
                    <a:pt x="1920209" y="3770437"/>
                  </a:lnTo>
                  <a:lnTo>
                    <a:pt x="1960668" y="3787557"/>
                  </a:lnTo>
                  <a:lnTo>
                    <a:pt x="2002398" y="3803162"/>
                  </a:lnTo>
                  <a:lnTo>
                    <a:pt x="2045330" y="3817321"/>
                  </a:lnTo>
                  <a:lnTo>
                    <a:pt x="2089399" y="3830102"/>
                  </a:lnTo>
                  <a:lnTo>
                    <a:pt x="2134537" y="3841574"/>
                  </a:lnTo>
                  <a:lnTo>
                    <a:pt x="2180678" y="3851806"/>
                  </a:lnTo>
                  <a:lnTo>
                    <a:pt x="2227754" y="3860866"/>
                  </a:lnTo>
                  <a:lnTo>
                    <a:pt x="2275700" y="3868823"/>
                  </a:lnTo>
                  <a:lnTo>
                    <a:pt x="2324448" y="3875746"/>
                  </a:lnTo>
                  <a:lnTo>
                    <a:pt x="2373930" y="3881704"/>
                  </a:lnTo>
                  <a:lnTo>
                    <a:pt x="2424082" y="3886765"/>
                  </a:lnTo>
                  <a:lnTo>
                    <a:pt x="2474834" y="3890997"/>
                  </a:lnTo>
                  <a:lnTo>
                    <a:pt x="2526122" y="3894471"/>
                  </a:lnTo>
                  <a:lnTo>
                    <a:pt x="2577877" y="3897253"/>
                  </a:lnTo>
                  <a:lnTo>
                    <a:pt x="2630033" y="3899414"/>
                  </a:lnTo>
                  <a:lnTo>
                    <a:pt x="2682524" y="3901021"/>
                  </a:lnTo>
                  <a:lnTo>
                    <a:pt x="2735282" y="3902144"/>
                  </a:lnTo>
                  <a:lnTo>
                    <a:pt x="2788240" y="3902851"/>
                  </a:lnTo>
                  <a:lnTo>
                    <a:pt x="2841331" y="3903211"/>
                  </a:lnTo>
                  <a:lnTo>
                    <a:pt x="2894490" y="3903293"/>
                  </a:lnTo>
                  <a:lnTo>
                    <a:pt x="2947648" y="3903164"/>
                  </a:lnTo>
                  <a:lnTo>
                    <a:pt x="3000739" y="3902895"/>
                  </a:lnTo>
                  <a:lnTo>
                    <a:pt x="3053697" y="3902553"/>
                  </a:lnTo>
                  <a:lnTo>
                    <a:pt x="3106454" y="3902207"/>
                  </a:lnTo>
                  <a:lnTo>
                    <a:pt x="3158943" y="3901927"/>
                  </a:lnTo>
                  <a:lnTo>
                    <a:pt x="3205478" y="3901842"/>
                  </a:lnTo>
                  <a:lnTo>
                    <a:pt x="3253807" y="3901938"/>
                  </a:lnTo>
                  <a:lnTo>
                    <a:pt x="3303759" y="3902157"/>
                  </a:lnTo>
                  <a:lnTo>
                    <a:pt x="3355165" y="3902441"/>
                  </a:lnTo>
                  <a:lnTo>
                    <a:pt x="3407853" y="3902729"/>
                  </a:lnTo>
                  <a:lnTo>
                    <a:pt x="3461653" y="3902964"/>
                  </a:lnTo>
                  <a:lnTo>
                    <a:pt x="3516395" y="3903087"/>
                  </a:lnTo>
                  <a:lnTo>
                    <a:pt x="3571908" y="3903038"/>
                  </a:lnTo>
                  <a:lnTo>
                    <a:pt x="3628022" y="3902758"/>
                  </a:lnTo>
                  <a:lnTo>
                    <a:pt x="3684566" y="3902190"/>
                  </a:lnTo>
                  <a:lnTo>
                    <a:pt x="3741370" y="3901274"/>
                  </a:lnTo>
                  <a:lnTo>
                    <a:pt x="3798263" y="3899950"/>
                  </a:lnTo>
                  <a:lnTo>
                    <a:pt x="3855074" y="3898161"/>
                  </a:lnTo>
                  <a:lnTo>
                    <a:pt x="3911634" y="3895847"/>
                  </a:lnTo>
                  <a:lnTo>
                    <a:pt x="3967771" y="3892950"/>
                  </a:lnTo>
                  <a:lnTo>
                    <a:pt x="4023315" y="3889411"/>
                  </a:lnTo>
                  <a:lnTo>
                    <a:pt x="4078096" y="3885170"/>
                  </a:lnTo>
                  <a:lnTo>
                    <a:pt x="4131943" y="3880169"/>
                  </a:lnTo>
                  <a:lnTo>
                    <a:pt x="4184686" y="3874349"/>
                  </a:lnTo>
                  <a:lnTo>
                    <a:pt x="4236154" y="3867651"/>
                  </a:lnTo>
                  <a:lnTo>
                    <a:pt x="4286176" y="3860017"/>
                  </a:lnTo>
                  <a:lnTo>
                    <a:pt x="4334582" y="3851387"/>
                  </a:lnTo>
                  <a:lnTo>
                    <a:pt x="4381203" y="3841703"/>
                  </a:lnTo>
                  <a:lnTo>
                    <a:pt x="4425866" y="3830905"/>
                  </a:lnTo>
                  <a:lnTo>
                    <a:pt x="4468402" y="3818935"/>
                  </a:lnTo>
                  <a:lnTo>
                    <a:pt x="4508640" y="3805734"/>
                  </a:lnTo>
                  <a:lnTo>
                    <a:pt x="4546409" y="3791243"/>
                  </a:lnTo>
                  <a:lnTo>
                    <a:pt x="4581540" y="3775403"/>
                  </a:lnTo>
                  <a:lnTo>
                    <a:pt x="4643202" y="3739441"/>
                  </a:lnTo>
                  <a:lnTo>
                    <a:pt x="4697712" y="3692169"/>
                  </a:lnTo>
                  <a:lnTo>
                    <a:pt x="4742247" y="3632472"/>
                  </a:lnTo>
                  <a:lnTo>
                    <a:pt x="4772204" y="3565625"/>
                  </a:lnTo>
                  <a:lnTo>
                    <a:pt x="4789453" y="3492056"/>
                  </a:lnTo>
                  <a:lnTo>
                    <a:pt x="4793898" y="3452887"/>
                  </a:lnTo>
                  <a:lnTo>
                    <a:pt x="4795867" y="3412198"/>
                  </a:lnTo>
                  <a:lnTo>
                    <a:pt x="4795595" y="3370045"/>
                  </a:lnTo>
                  <a:lnTo>
                    <a:pt x="4793315" y="3326480"/>
                  </a:lnTo>
                  <a:lnTo>
                    <a:pt x="4789262" y="3281558"/>
                  </a:lnTo>
                  <a:lnTo>
                    <a:pt x="4783669" y="3235333"/>
                  </a:lnTo>
                  <a:lnTo>
                    <a:pt x="4776771" y="3187857"/>
                  </a:lnTo>
                  <a:lnTo>
                    <a:pt x="4768800" y="3139186"/>
                  </a:lnTo>
                  <a:lnTo>
                    <a:pt x="4759992" y="3089373"/>
                  </a:lnTo>
                  <a:lnTo>
                    <a:pt x="4750579" y="3038471"/>
                  </a:lnTo>
                  <a:lnTo>
                    <a:pt x="4740796" y="2986534"/>
                  </a:lnTo>
                  <a:lnTo>
                    <a:pt x="4730877" y="2933617"/>
                  </a:lnTo>
                  <a:lnTo>
                    <a:pt x="4721055" y="2879772"/>
                  </a:lnTo>
                  <a:lnTo>
                    <a:pt x="4711564" y="2825055"/>
                  </a:lnTo>
                  <a:lnTo>
                    <a:pt x="4702639" y="2769517"/>
                  </a:lnTo>
                  <a:lnTo>
                    <a:pt x="4694513" y="2713215"/>
                  </a:lnTo>
                  <a:lnTo>
                    <a:pt x="4687420" y="2656200"/>
                  </a:lnTo>
                  <a:lnTo>
                    <a:pt x="4681593" y="2598527"/>
                  </a:lnTo>
                  <a:lnTo>
                    <a:pt x="4676718" y="2521215"/>
                  </a:lnTo>
                  <a:lnTo>
                    <a:pt x="4675418" y="2480454"/>
                  </a:lnTo>
                  <a:lnTo>
                    <a:pt x="4674766" y="2438405"/>
                  </a:lnTo>
                  <a:lnTo>
                    <a:pt x="4674677" y="2395153"/>
                  </a:lnTo>
                  <a:lnTo>
                    <a:pt x="4675070" y="2350782"/>
                  </a:lnTo>
                  <a:lnTo>
                    <a:pt x="4675860" y="2305380"/>
                  </a:lnTo>
                  <a:lnTo>
                    <a:pt x="4676965" y="2259032"/>
                  </a:lnTo>
                  <a:lnTo>
                    <a:pt x="4678302" y="2211823"/>
                  </a:lnTo>
                  <a:lnTo>
                    <a:pt x="4679787" y="2163838"/>
                  </a:lnTo>
                  <a:lnTo>
                    <a:pt x="4681337" y="2115165"/>
                  </a:lnTo>
                  <a:lnTo>
                    <a:pt x="4682869" y="2065887"/>
                  </a:lnTo>
                  <a:lnTo>
                    <a:pt x="4684301" y="2016092"/>
                  </a:lnTo>
                  <a:lnTo>
                    <a:pt x="4685548" y="1965864"/>
                  </a:lnTo>
                  <a:lnTo>
                    <a:pt x="4686527" y="1915289"/>
                  </a:lnTo>
                  <a:lnTo>
                    <a:pt x="4687156" y="1864453"/>
                  </a:lnTo>
                  <a:lnTo>
                    <a:pt x="4687352" y="1813441"/>
                  </a:lnTo>
                  <a:lnTo>
                    <a:pt x="4687030" y="1762339"/>
                  </a:lnTo>
                  <a:lnTo>
                    <a:pt x="4686108" y="1711233"/>
                  </a:lnTo>
                  <a:lnTo>
                    <a:pt x="4684503" y="1660208"/>
                  </a:lnTo>
                  <a:lnTo>
                    <a:pt x="4682132" y="1609350"/>
                  </a:lnTo>
                  <a:lnTo>
                    <a:pt x="4678911" y="1558745"/>
                  </a:lnTo>
                  <a:lnTo>
                    <a:pt x="4674758" y="1508478"/>
                  </a:lnTo>
                  <a:lnTo>
                    <a:pt x="4669588" y="1458635"/>
                  </a:lnTo>
                  <a:lnTo>
                    <a:pt x="4663320" y="1409301"/>
                  </a:lnTo>
                  <a:lnTo>
                    <a:pt x="4655869" y="1360562"/>
                  </a:lnTo>
                  <a:lnTo>
                    <a:pt x="4647153" y="1312504"/>
                  </a:lnTo>
                  <a:lnTo>
                    <a:pt x="4637089" y="1265213"/>
                  </a:lnTo>
                  <a:lnTo>
                    <a:pt x="4625593" y="1218773"/>
                  </a:lnTo>
                  <a:lnTo>
                    <a:pt x="4612582" y="1173271"/>
                  </a:lnTo>
                  <a:lnTo>
                    <a:pt x="4597973" y="1128792"/>
                  </a:lnTo>
                  <a:lnTo>
                    <a:pt x="4581682" y="1085423"/>
                  </a:lnTo>
                  <a:lnTo>
                    <a:pt x="4563628" y="1043247"/>
                  </a:lnTo>
                  <a:lnTo>
                    <a:pt x="4543726" y="1002352"/>
                  </a:lnTo>
                  <a:lnTo>
                    <a:pt x="4521893" y="962823"/>
                  </a:lnTo>
                  <a:lnTo>
                    <a:pt x="4498047" y="924745"/>
                  </a:lnTo>
                  <a:lnTo>
                    <a:pt x="4472104" y="888205"/>
                  </a:lnTo>
                  <a:lnTo>
                    <a:pt x="4443980" y="853287"/>
                  </a:lnTo>
                  <a:lnTo>
                    <a:pt x="4413593" y="820077"/>
                  </a:lnTo>
                  <a:lnTo>
                    <a:pt x="4357280" y="767619"/>
                  </a:lnTo>
                  <a:lnTo>
                    <a:pt x="4326265" y="742270"/>
                  </a:lnTo>
                  <a:lnTo>
                    <a:pt x="4293441" y="717498"/>
                  </a:lnTo>
                  <a:lnTo>
                    <a:pt x="4258885" y="693292"/>
                  </a:lnTo>
                  <a:lnTo>
                    <a:pt x="4222668" y="669646"/>
                  </a:lnTo>
                  <a:lnTo>
                    <a:pt x="4184866" y="646549"/>
                  </a:lnTo>
                  <a:lnTo>
                    <a:pt x="4145552" y="623995"/>
                  </a:lnTo>
                  <a:lnTo>
                    <a:pt x="4104800" y="601974"/>
                  </a:lnTo>
                  <a:lnTo>
                    <a:pt x="4062684" y="580478"/>
                  </a:lnTo>
                  <a:lnTo>
                    <a:pt x="4019278" y="559499"/>
                  </a:lnTo>
                  <a:lnTo>
                    <a:pt x="3974656" y="539028"/>
                  </a:lnTo>
                  <a:lnTo>
                    <a:pt x="3928891" y="519057"/>
                  </a:lnTo>
                  <a:lnTo>
                    <a:pt x="3882059" y="499577"/>
                  </a:lnTo>
                  <a:lnTo>
                    <a:pt x="3834231" y="480580"/>
                  </a:lnTo>
                  <a:lnTo>
                    <a:pt x="3785483" y="462057"/>
                  </a:lnTo>
                  <a:lnTo>
                    <a:pt x="3735889" y="444000"/>
                  </a:lnTo>
                  <a:lnTo>
                    <a:pt x="3685522" y="426400"/>
                  </a:lnTo>
                  <a:lnTo>
                    <a:pt x="3634456" y="409250"/>
                  </a:lnTo>
                  <a:lnTo>
                    <a:pt x="3582765" y="392540"/>
                  </a:lnTo>
                  <a:lnTo>
                    <a:pt x="3530523" y="376262"/>
                  </a:lnTo>
                  <a:lnTo>
                    <a:pt x="3477804" y="360407"/>
                  </a:lnTo>
                  <a:lnTo>
                    <a:pt x="3424682" y="344968"/>
                  </a:lnTo>
                  <a:lnTo>
                    <a:pt x="3371231" y="329936"/>
                  </a:lnTo>
                  <a:lnTo>
                    <a:pt x="3317525" y="315302"/>
                  </a:lnTo>
                  <a:lnTo>
                    <a:pt x="3263637" y="301058"/>
                  </a:lnTo>
                  <a:lnTo>
                    <a:pt x="3209641" y="287195"/>
                  </a:lnTo>
                  <a:lnTo>
                    <a:pt x="3155613" y="273706"/>
                  </a:lnTo>
                  <a:lnTo>
                    <a:pt x="3101624" y="260580"/>
                  </a:lnTo>
                  <a:lnTo>
                    <a:pt x="3047750" y="247811"/>
                  </a:lnTo>
                  <a:lnTo>
                    <a:pt x="2994064" y="235390"/>
                  </a:lnTo>
                  <a:lnTo>
                    <a:pt x="2940640" y="223307"/>
                  </a:lnTo>
                  <a:lnTo>
                    <a:pt x="2887552" y="211556"/>
                  </a:lnTo>
                  <a:lnTo>
                    <a:pt x="2834874" y="200126"/>
                  </a:lnTo>
                  <a:lnTo>
                    <a:pt x="2782679" y="189011"/>
                  </a:lnTo>
                  <a:lnTo>
                    <a:pt x="2731043" y="178201"/>
                  </a:lnTo>
                  <a:lnTo>
                    <a:pt x="2680038" y="167687"/>
                  </a:lnTo>
                  <a:lnTo>
                    <a:pt x="2629739" y="157463"/>
                  </a:lnTo>
                  <a:lnTo>
                    <a:pt x="2580219" y="147518"/>
                  </a:lnTo>
                  <a:lnTo>
                    <a:pt x="2531553" y="137845"/>
                  </a:lnTo>
                  <a:lnTo>
                    <a:pt x="2483814" y="128435"/>
                  </a:lnTo>
                  <a:lnTo>
                    <a:pt x="2437076" y="119279"/>
                  </a:lnTo>
                  <a:lnTo>
                    <a:pt x="2391414" y="110370"/>
                  </a:lnTo>
                  <a:lnTo>
                    <a:pt x="2346900" y="101699"/>
                  </a:lnTo>
                  <a:lnTo>
                    <a:pt x="2303610" y="93257"/>
                  </a:lnTo>
                  <a:lnTo>
                    <a:pt x="2261616" y="85036"/>
                  </a:lnTo>
                  <a:lnTo>
                    <a:pt x="2220993" y="77027"/>
                  </a:lnTo>
                  <a:close/>
                </a:path>
              </a:pathLst>
            </a:custGeom>
            <a:ln w="28575">
              <a:solidFill>
                <a:srgbClr val="0000FF"/>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350" b="0" i="0" u="none" strike="noStrike" kern="1200" cap="none" spc="0" normalizeH="0" baseline="0" noProof="0">
                <a:ln>
                  <a:noFill/>
                </a:ln>
                <a:solidFill>
                  <a:prstClr val="black"/>
                </a:solidFill>
                <a:effectLst/>
                <a:uLnTx/>
                <a:uFillTx/>
                <a:latin typeface="Tahoma" charset="0"/>
                <a:ea typeface="+mn-ea"/>
                <a:cs typeface="+mn-cs"/>
              </a:endParaRPr>
            </a:p>
          </p:txBody>
        </p:sp>
        <p:sp>
          <p:nvSpPr>
            <p:cNvPr id="12" name="object 12"/>
            <p:cNvSpPr/>
            <p:nvPr/>
          </p:nvSpPr>
          <p:spPr>
            <a:xfrm>
              <a:off x="4204131" y="1715680"/>
              <a:ext cx="4084320" cy="4029075"/>
            </a:xfrm>
            <a:custGeom>
              <a:avLst/>
              <a:gdLst/>
              <a:ahLst/>
              <a:cxnLst/>
              <a:rect l="l" t="t" r="r" b="b"/>
              <a:pathLst>
                <a:path w="4084320" h="4029075">
                  <a:moveTo>
                    <a:pt x="3102991" y="366331"/>
                  </a:moveTo>
                  <a:lnTo>
                    <a:pt x="3062973" y="352437"/>
                  </a:lnTo>
                  <a:lnTo>
                    <a:pt x="3015831" y="333870"/>
                  </a:lnTo>
                  <a:lnTo>
                    <a:pt x="2950768" y="306527"/>
                  </a:lnTo>
                  <a:lnTo>
                    <a:pt x="2765666" y="227025"/>
                  </a:lnTo>
                  <a:lnTo>
                    <a:pt x="2691028" y="196049"/>
                  </a:lnTo>
                  <a:lnTo>
                    <a:pt x="2612733" y="164871"/>
                  </a:lnTo>
                  <a:lnTo>
                    <a:pt x="2531427" y="134264"/>
                  </a:lnTo>
                  <a:lnTo>
                    <a:pt x="2447721" y="104990"/>
                  </a:lnTo>
                  <a:lnTo>
                    <a:pt x="2362212" y="77825"/>
                  </a:lnTo>
                  <a:lnTo>
                    <a:pt x="2275509" y="53517"/>
                  </a:lnTo>
                  <a:lnTo>
                    <a:pt x="2188210" y="32816"/>
                  </a:lnTo>
                  <a:lnTo>
                    <a:pt x="2166975" y="28575"/>
                  </a:lnTo>
                  <a:lnTo>
                    <a:pt x="2144344" y="24041"/>
                  </a:lnTo>
                  <a:lnTo>
                    <a:pt x="2100707" y="16484"/>
                  </a:lnTo>
                  <a:lnTo>
                    <a:pt x="2057209" y="10236"/>
                  </a:lnTo>
                  <a:lnTo>
                    <a:pt x="2013927" y="5359"/>
                  </a:lnTo>
                  <a:lnTo>
                    <a:pt x="1970938" y="1968"/>
                  </a:lnTo>
                  <a:lnTo>
                    <a:pt x="1928317" y="177"/>
                  </a:lnTo>
                  <a:lnTo>
                    <a:pt x="1884857" y="0"/>
                  </a:lnTo>
                  <a:lnTo>
                    <a:pt x="1839493" y="1358"/>
                  </a:lnTo>
                  <a:lnTo>
                    <a:pt x="1792401" y="4152"/>
                  </a:lnTo>
                  <a:lnTo>
                    <a:pt x="1743735" y="8305"/>
                  </a:lnTo>
                  <a:lnTo>
                    <a:pt x="1693646" y="13703"/>
                  </a:lnTo>
                  <a:lnTo>
                    <a:pt x="1642313" y="20256"/>
                  </a:lnTo>
                  <a:lnTo>
                    <a:pt x="1536661" y="36487"/>
                  </a:lnTo>
                  <a:lnTo>
                    <a:pt x="1427848" y="56299"/>
                  </a:lnTo>
                  <a:lnTo>
                    <a:pt x="1317345" y="78968"/>
                  </a:lnTo>
                  <a:lnTo>
                    <a:pt x="1206487" y="103759"/>
                  </a:lnTo>
                  <a:lnTo>
                    <a:pt x="1096606" y="129971"/>
                  </a:lnTo>
                  <a:lnTo>
                    <a:pt x="989063" y="156895"/>
                  </a:lnTo>
                  <a:lnTo>
                    <a:pt x="570217" y="267614"/>
                  </a:lnTo>
                  <a:lnTo>
                    <a:pt x="480529" y="290296"/>
                  </a:lnTo>
                  <a:lnTo>
                    <a:pt x="492810" y="258470"/>
                  </a:lnTo>
                  <a:lnTo>
                    <a:pt x="418490" y="318973"/>
                  </a:lnTo>
                  <a:lnTo>
                    <a:pt x="511492" y="342138"/>
                  </a:lnTo>
                  <a:lnTo>
                    <a:pt x="488772" y="320408"/>
                  </a:lnTo>
                  <a:lnTo>
                    <a:pt x="486524" y="318249"/>
                  </a:lnTo>
                  <a:lnTo>
                    <a:pt x="533717" y="306527"/>
                  </a:lnTo>
                  <a:lnTo>
                    <a:pt x="995997" y="184619"/>
                  </a:lnTo>
                  <a:lnTo>
                    <a:pt x="1103249" y="157772"/>
                  </a:lnTo>
                  <a:lnTo>
                    <a:pt x="1212723" y="131648"/>
                  </a:lnTo>
                  <a:lnTo>
                    <a:pt x="1323086" y="106959"/>
                  </a:lnTo>
                  <a:lnTo>
                    <a:pt x="1432979" y="84416"/>
                  </a:lnTo>
                  <a:lnTo>
                    <a:pt x="1541005" y="64731"/>
                  </a:lnTo>
                  <a:lnTo>
                    <a:pt x="1645945" y="48602"/>
                  </a:lnTo>
                  <a:lnTo>
                    <a:pt x="1696707" y="42113"/>
                  </a:lnTo>
                  <a:lnTo>
                    <a:pt x="1746161" y="36779"/>
                  </a:lnTo>
                  <a:lnTo>
                    <a:pt x="1794103" y="32677"/>
                  </a:lnTo>
                  <a:lnTo>
                    <a:pt x="1840357" y="29921"/>
                  </a:lnTo>
                  <a:lnTo>
                    <a:pt x="1884756" y="28575"/>
                  </a:lnTo>
                  <a:lnTo>
                    <a:pt x="1927123" y="28727"/>
                  </a:lnTo>
                  <a:lnTo>
                    <a:pt x="1968703" y="30467"/>
                  </a:lnTo>
                  <a:lnTo>
                    <a:pt x="2010740" y="33756"/>
                  </a:lnTo>
                  <a:lnTo>
                    <a:pt x="2053145" y="38519"/>
                  </a:lnTo>
                  <a:lnTo>
                    <a:pt x="2095830" y="44653"/>
                  </a:lnTo>
                  <a:lnTo>
                    <a:pt x="2138743" y="52057"/>
                  </a:lnTo>
                  <a:lnTo>
                    <a:pt x="2181618" y="60629"/>
                  </a:lnTo>
                  <a:lnTo>
                    <a:pt x="2267801" y="81026"/>
                  </a:lnTo>
                  <a:lnTo>
                    <a:pt x="2353564" y="105054"/>
                  </a:lnTo>
                  <a:lnTo>
                    <a:pt x="2438285" y="131965"/>
                  </a:lnTo>
                  <a:lnTo>
                    <a:pt x="2521369" y="161010"/>
                  </a:lnTo>
                  <a:lnTo>
                    <a:pt x="2602153" y="191414"/>
                  </a:lnTo>
                  <a:lnTo>
                    <a:pt x="2680068" y="222440"/>
                  </a:lnTo>
                  <a:lnTo>
                    <a:pt x="2754503" y="253339"/>
                  </a:lnTo>
                  <a:lnTo>
                    <a:pt x="2878556" y="306527"/>
                  </a:lnTo>
                  <a:lnTo>
                    <a:pt x="3005175" y="360387"/>
                  </a:lnTo>
                  <a:lnTo>
                    <a:pt x="3030029" y="370370"/>
                  </a:lnTo>
                  <a:lnTo>
                    <a:pt x="3053245" y="379310"/>
                  </a:lnTo>
                  <a:lnTo>
                    <a:pt x="3074759" y="387083"/>
                  </a:lnTo>
                  <a:lnTo>
                    <a:pt x="3094012" y="393458"/>
                  </a:lnTo>
                  <a:lnTo>
                    <a:pt x="3102991" y="366331"/>
                  </a:lnTo>
                  <a:close/>
                </a:path>
                <a:path w="4084320" h="4029075">
                  <a:moveTo>
                    <a:pt x="4084116" y="2540000"/>
                  </a:moveTo>
                  <a:lnTo>
                    <a:pt x="4082554" y="2490597"/>
                  </a:lnTo>
                  <a:lnTo>
                    <a:pt x="4081081" y="2444204"/>
                  </a:lnTo>
                  <a:lnTo>
                    <a:pt x="4006278" y="2504109"/>
                  </a:lnTo>
                  <a:lnTo>
                    <a:pt x="4041076" y="2498636"/>
                  </a:lnTo>
                  <a:lnTo>
                    <a:pt x="4032097" y="2523934"/>
                  </a:lnTo>
                  <a:lnTo>
                    <a:pt x="4010355" y="2597569"/>
                  </a:lnTo>
                  <a:lnTo>
                    <a:pt x="3999674" y="2638577"/>
                  </a:lnTo>
                  <a:lnTo>
                    <a:pt x="3988917" y="2682075"/>
                  </a:lnTo>
                  <a:lnTo>
                    <a:pt x="3977932" y="2727807"/>
                  </a:lnTo>
                  <a:lnTo>
                    <a:pt x="3966553" y="2775547"/>
                  </a:lnTo>
                  <a:lnTo>
                    <a:pt x="3954640" y="2825051"/>
                  </a:lnTo>
                  <a:lnTo>
                    <a:pt x="3942054" y="2876067"/>
                  </a:lnTo>
                  <a:lnTo>
                    <a:pt x="3928618" y="2928340"/>
                  </a:lnTo>
                  <a:lnTo>
                    <a:pt x="3914216" y="2981642"/>
                  </a:lnTo>
                  <a:lnTo>
                    <a:pt x="3898671" y="3035693"/>
                  </a:lnTo>
                  <a:lnTo>
                    <a:pt x="3881856" y="3090265"/>
                  </a:lnTo>
                  <a:lnTo>
                    <a:pt x="3863619" y="3145091"/>
                  </a:lnTo>
                  <a:lnTo>
                    <a:pt x="3843820" y="3199930"/>
                  </a:lnTo>
                  <a:lnTo>
                    <a:pt x="3822306" y="3254540"/>
                  </a:lnTo>
                  <a:lnTo>
                    <a:pt x="3798938" y="3308654"/>
                  </a:lnTo>
                  <a:lnTo>
                    <a:pt x="3773563" y="3362033"/>
                  </a:lnTo>
                  <a:lnTo>
                    <a:pt x="3746042" y="3414407"/>
                  </a:lnTo>
                  <a:lnTo>
                    <a:pt x="3716248" y="3465563"/>
                  </a:lnTo>
                  <a:lnTo>
                    <a:pt x="3684016" y="3515220"/>
                  </a:lnTo>
                  <a:lnTo>
                    <a:pt x="3649218" y="3563162"/>
                  </a:lnTo>
                  <a:lnTo>
                    <a:pt x="3611702" y="3609124"/>
                  </a:lnTo>
                  <a:lnTo>
                    <a:pt x="3571329" y="3652888"/>
                  </a:lnTo>
                  <a:lnTo>
                    <a:pt x="3527945" y="3694201"/>
                  </a:lnTo>
                  <a:lnTo>
                    <a:pt x="3481413" y="3732834"/>
                  </a:lnTo>
                  <a:lnTo>
                    <a:pt x="3431552" y="3768560"/>
                  </a:lnTo>
                  <a:lnTo>
                    <a:pt x="3378212" y="3801122"/>
                  </a:lnTo>
                  <a:lnTo>
                    <a:pt x="3321227" y="3830307"/>
                  </a:lnTo>
                  <a:lnTo>
                    <a:pt x="3260179" y="3855936"/>
                  </a:lnTo>
                  <a:lnTo>
                    <a:pt x="3193364" y="3878427"/>
                  </a:lnTo>
                  <a:lnTo>
                    <a:pt x="3118955" y="3898671"/>
                  </a:lnTo>
                  <a:lnTo>
                    <a:pt x="3079064" y="3907967"/>
                  </a:lnTo>
                  <a:lnTo>
                    <a:pt x="3037484" y="3916730"/>
                  </a:lnTo>
                  <a:lnTo>
                    <a:pt x="2994291" y="3924960"/>
                  </a:lnTo>
                  <a:lnTo>
                    <a:pt x="2949524" y="3932682"/>
                  </a:lnTo>
                  <a:lnTo>
                    <a:pt x="2903283" y="3939908"/>
                  </a:lnTo>
                  <a:lnTo>
                    <a:pt x="2855607" y="3946652"/>
                  </a:lnTo>
                  <a:lnTo>
                    <a:pt x="2806585" y="3952925"/>
                  </a:lnTo>
                  <a:lnTo>
                    <a:pt x="2756281" y="3958729"/>
                  </a:lnTo>
                  <a:lnTo>
                    <a:pt x="2704757" y="3964089"/>
                  </a:lnTo>
                  <a:lnTo>
                    <a:pt x="2652141" y="3969004"/>
                  </a:lnTo>
                  <a:lnTo>
                    <a:pt x="2543568" y="3977614"/>
                  </a:lnTo>
                  <a:lnTo>
                    <a:pt x="2431186" y="3984650"/>
                  </a:lnTo>
                  <a:lnTo>
                    <a:pt x="2315502" y="3990213"/>
                  </a:lnTo>
                  <a:lnTo>
                    <a:pt x="2197074" y="3994429"/>
                  </a:lnTo>
                  <a:lnTo>
                    <a:pt x="2076399" y="3997388"/>
                  </a:lnTo>
                  <a:lnTo>
                    <a:pt x="1830489" y="4000030"/>
                  </a:lnTo>
                  <a:lnTo>
                    <a:pt x="1457871" y="3997388"/>
                  </a:lnTo>
                  <a:lnTo>
                    <a:pt x="1188288" y="3991876"/>
                  </a:lnTo>
                  <a:lnTo>
                    <a:pt x="229095" y="3964508"/>
                  </a:lnTo>
                  <a:lnTo>
                    <a:pt x="119240" y="3963301"/>
                  </a:lnTo>
                  <a:lnTo>
                    <a:pt x="86360" y="3963314"/>
                  </a:lnTo>
                  <a:lnTo>
                    <a:pt x="26593" y="3964013"/>
                  </a:lnTo>
                  <a:lnTo>
                    <a:pt x="0" y="3964736"/>
                  </a:lnTo>
                  <a:lnTo>
                    <a:pt x="774" y="3993311"/>
                  </a:lnTo>
                  <a:lnTo>
                    <a:pt x="27368" y="3992588"/>
                  </a:lnTo>
                  <a:lnTo>
                    <a:pt x="86575" y="3991889"/>
                  </a:lnTo>
                  <a:lnTo>
                    <a:pt x="120345" y="3991889"/>
                  </a:lnTo>
                  <a:lnTo>
                    <a:pt x="228663" y="3993083"/>
                  </a:lnTo>
                  <a:lnTo>
                    <a:pt x="1457363" y="4025950"/>
                  </a:lnTo>
                  <a:lnTo>
                    <a:pt x="1830374" y="4028605"/>
                  </a:lnTo>
                  <a:lnTo>
                    <a:pt x="2076831" y="4025963"/>
                  </a:lnTo>
                  <a:lnTo>
                    <a:pt x="2197773" y="4022991"/>
                  </a:lnTo>
                  <a:lnTo>
                    <a:pt x="2316518" y="4018775"/>
                  </a:lnTo>
                  <a:lnTo>
                    <a:pt x="2432558" y="4013187"/>
                  </a:lnTo>
                  <a:lnTo>
                    <a:pt x="2545346" y="4006138"/>
                  </a:lnTo>
                  <a:lnTo>
                    <a:pt x="2622410" y="4000030"/>
                  </a:lnTo>
                  <a:lnTo>
                    <a:pt x="2707411" y="3992537"/>
                  </a:lnTo>
                  <a:lnTo>
                    <a:pt x="2759240" y="3987152"/>
                  </a:lnTo>
                  <a:lnTo>
                    <a:pt x="2809862" y="3981310"/>
                  </a:lnTo>
                  <a:lnTo>
                    <a:pt x="2859240" y="3974998"/>
                  </a:lnTo>
                  <a:lnTo>
                    <a:pt x="2907284" y="3968204"/>
                  </a:lnTo>
                  <a:lnTo>
                    <a:pt x="2953943" y="3960914"/>
                  </a:lnTo>
                  <a:lnTo>
                    <a:pt x="2999143" y="3953116"/>
                  </a:lnTo>
                  <a:lnTo>
                    <a:pt x="3042843" y="3944797"/>
                  </a:lnTo>
                  <a:lnTo>
                    <a:pt x="3084957" y="3935920"/>
                  </a:lnTo>
                  <a:lnTo>
                    <a:pt x="3125432" y="3926497"/>
                  </a:lnTo>
                  <a:lnTo>
                    <a:pt x="3164217" y="3916502"/>
                  </a:lnTo>
                  <a:lnTo>
                    <a:pt x="3201238" y="3905897"/>
                  </a:lnTo>
                  <a:lnTo>
                    <a:pt x="3269754" y="3882860"/>
                  </a:lnTo>
                  <a:lnTo>
                    <a:pt x="3332276" y="3856659"/>
                  </a:lnTo>
                  <a:lnTo>
                    <a:pt x="3391217" y="3826573"/>
                  </a:lnTo>
                  <a:lnTo>
                    <a:pt x="3446424" y="3792956"/>
                  </a:lnTo>
                  <a:lnTo>
                    <a:pt x="3498037" y="3756075"/>
                  </a:lnTo>
                  <a:lnTo>
                    <a:pt x="3546183" y="3716197"/>
                  </a:lnTo>
                  <a:lnTo>
                    <a:pt x="3591026" y="3673589"/>
                  </a:lnTo>
                  <a:lnTo>
                    <a:pt x="3632695" y="3628517"/>
                  </a:lnTo>
                  <a:lnTo>
                    <a:pt x="3671341" y="3581235"/>
                  </a:lnTo>
                  <a:lnTo>
                    <a:pt x="3707130" y="3532022"/>
                  </a:lnTo>
                  <a:lnTo>
                    <a:pt x="3740213" y="3481120"/>
                  </a:lnTo>
                  <a:lnTo>
                    <a:pt x="3770731" y="3428809"/>
                  </a:lnTo>
                  <a:lnTo>
                    <a:pt x="3798849" y="3375317"/>
                  </a:lnTo>
                  <a:lnTo>
                    <a:pt x="3824732" y="3320923"/>
                  </a:lnTo>
                  <a:lnTo>
                    <a:pt x="3848531" y="3265868"/>
                  </a:lnTo>
                  <a:lnTo>
                    <a:pt x="3870401" y="3210420"/>
                  </a:lnTo>
                  <a:lnTo>
                    <a:pt x="3890505" y="3154794"/>
                  </a:lnTo>
                  <a:lnTo>
                    <a:pt x="3908971" y="3099282"/>
                  </a:lnTo>
                  <a:lnTo>
                    <a:pt x="3925976" y="3044113"/>
                  </a:lnTo>
                  <a:lnTo>
                    <a:pt x="3941673" y="2989529"/>
                  </a:lnTo>
                  <a:lnTo>
                    <a:pt x="3956202" y="2935808"/>
                  </a:lnTo>
                  <a:lnTo>
                    <a:pt x="3969728" y="2883179"/>
                  </a:lnTo>
                  <a:lnTo>
                    <a:pt x="3982389" y="2831909"/>
                  </a:lnTo>
                  <a:lnTo>
                    <a:pt x="3994340" y="2782239"/>
                  </a:lnTo>
                  <a:lnTo>
                    <a:pt x="4005719" y="2734437"/>
                  </a:lnTo>
                  <a:lnTo>
                    <a:pt x="4016705" y="2688742"/>
                  </a:lnTo>
                  <a:lnTo>
                    <a:pt x="4027411" y="2645435"/>
                  </a:lnTo>
                  <a:lnTo>
                    <a:pt x="4038003" y="2604770"/>
                  </a:lnTo>
                  <a:lnTo>
                    <a:pt x="4048620" y="2567013"/>
                  </a:lnTo>
                  <a:lnTo>
                    <a:pt x="4066743" y="2511704"/>
                  </a:lnTo>
                  <a:lnTo>
                    <a:pt x="4084116" y="2540000"/>
                  </a:lnTo>
                  <a:close/>
                </a:path>
              </a:pathLst>
            </a:custGeom>
            <a:solidFill>
              <a:srgbClr val="44546A"/>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350" b="0" i="0" u="none" strike="noStrike" kern="1200" cap="none" spc="0" normalizeH="0" baseline="0" noProof="0">
                <a:ln>
                  <a:noFill/>
                </a:ln>
                <a:solidFill>
                  <a:prstClr val="black"/>
                </a:solidFill>
                <a:effectLst/>
                <a:uLnTx/>
                <a:uFillTx/>
                <a:latin typeface="Tahoma" charset="0"/>
                <a:ea typeface="+mn-ea"/>
                <a:cs typeface="+mn-cs"/>
              </a:endParaRPr>
            </a:p>
          </p:txBody>
        </p:sp>
        <p:sp>
          <p:nvSpPr>
            <p:cNvPr id="13" name="object 13"/>
            <p:cNvSpPr/>
            <p:nvPr/>
          </p:nvSpPr>
          <p:spPr>
            <a:xfrm>
              <a:off x="3631949" y="6040549"/>
              <a:ext cx="2676525" cy="266700"/>
            </a:xfrm>
            <a:custGeom>
              <a:avLst/>
              <a:gdLst/>
              <a:ahLst/>
              <a:cxnLst/>
              <a:rect l="l" t="t" r="r" b="b"/>
              <a:pathLst>
                <a:path w="2676525" h="266700">
                  <a:moveTo>
                    <a:pt x="2676525" y="0"/>
                  </a:moveTo>
                  <a:lnTo>
                    <a:pt x="0" y="0"/>
                  </a:lnTo>
                  <a:lnTo>
                    <a:pt x="0" y="266699"/>
                  </a:lnTo>
                  <a:lnTo>
                    <a:pt x="2676525" y="266699"/>
                  </a:lnTo>
                  <a:lnTo>
                    <a:pt x="2676525" y="0"/>
                  </a:lnTo>
                  <a:close/>
                </a:path>
              </a:pathLst>
            </a:custGeom>
            <a:solidFill>
              <a:srgbClr val="FFFF00"/>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350" b="0" i="0" u="none" strike="noStrike" kern="1200" cap="none" spc="0" normalizeH="0" baseline="0" noProof="0">
                <a:ln>
                  <a:noFill/>
                </a:ln>
                <a:solidFill>
                  <a:prstClr val="black"/>
                </a:solidFill>
                <a:effectLst/>
                <a:uLnTx/>
                <a:uFillTx/>
                <a:latin typeface="Tahoma" charset="0"/>
                <a:ea typeface="+mn-ea"/>
                <a:cs typeface="+mn-cs"/>
              </a:endParaRPr>
            </a:p>
          </p:txBody>
        </p:sp>
      </p:grpSp>
      <p:sp>
        <p:nvSpPr>
          <p:cNvPr id="14" name="object 14"/>
          <p:cNvSpPr txBox="1"/>
          <p:nvPr/>
        </p:nvSpPr>
        <p:spPr>
          <a:xfrm>
            <a:off x="3649516" y="2352701"/>
            <a:ext cx="1775702" cy="171201"/>
          </a:xfrm>
          <a:prstGeom prst="rect">
            <a:avLst/>
          </a:prstGeom>
        </p:spPr>
        <p:txBody>
          <a:bodyPr vert="horz" wrap="square" lIns="0" tIns="9525" rIns="0" bIns="0" rtlCol="0">
            <a:spAutoFit/>
          </a:bodyPr>
          <a:lstStyle/>
          <a:p>
            <a:pPr marL="28575" marR="0" lvl="0" indent="0" algn="l" defTabSz="914400" rtl="0" eaLnBrk="1" fontAlgn="base" latinLnBrk="0" hangingPunct="1">
              <a:lnSpc>
                <a:spcPct val="100000"/>
              </a:lnSpc>
              <a:spcBef>
                <a:spcPts val="75"/>
              </a:spcBef>
              <a:spcAft>
                <a:spcPct val="0"/>
              </a:spcAft>
              <a:buClrTx/>
              <a:buSzTx/>
              <a:buFontTx/>
              <a:buNone/>
              <a:tabLst/>
              <a:defRPr/>
            </a:pPr>
            <a:r>
              <a:rPr kumimoji="0" sz="1050" b="1" i="0" u="none" strike="noStrike" kern="1200" cap="none" spc="0" normalizeH="0" baseline="0" noProof="0" dirty="0">
                <a:ln>
                  <a:noFill/>
                </a:ln>
                <a:solidFill>
                  <a:prstClr val="black"/>
                </a:solidFill>
                <a:effectLst/>
                <a:uLnTx/>
                <a:uFillTx/>
                <a:latin typeface="Arial"/>
                <a:ea typeface="+mn-ea"/>
                <a:cs typeface="Arial"/>
              </a:rPr>
              <a:t>Perform</a:t>
            </a:r>
            <a:r>
              <a:rPr kumimoji="0" sz="1050" b="1" i="0" u="none" strike="noStrike" kern="1200" cap="none" spc="8" normalizeH="0" baseline="0" noProof="0" dirty="0">
                <a:ln>
                  <a:noFill/>
                </a:ln>
                <a:solidFill>
                  <a:prstClr val="black"/>
                </a:solidFill>
                <a:effectLst/>
                <a:uLnTx/>
                <a:uFillTx/>
                <a:latin typeface="Arial"/>
                <a:ea typeface="+mn-ea"/>
                <a:cs typeface="Arial"/>
              </a:rPr>
              <a:t> </a:t>
            </a:r>
            <a:r>
              <a:rPr kumimoji="0" sz="1050" b="1" i="0" u="none" strike="noStrike" kern="1200" cap="none" spc="0" normalizeH="0" baseline="0" noProof="0" dirty="0">
                <a:ln>
                  <a:noFill/>
                </a:ln>
                <a:solidFill>
                  <a:prstClr val="black"/>
                </a:solidFill>
                <a:effectLst/>
                <a:uLnTx/>
                <a:uFillTx/>
                <a:latin typeface="Arial"/>
                <a:ea typeface="+mn-ea"/>
                <a:cs typeface="Arial"/>
              </a:rPr>
              <a:t>E-Step</a:t>
            </a:r>
            <a:r>
              <a:rPr kumimoji="0" sz="1050" b="1" i="0" u="none" strike="noStrike" kern="1200" cap="none" spc="8" normalizeH="0" baseline="0" noProof="0" dirty="0">
                <a:ln>
                  <a:noFill/>
                </a:ln>
                <a:solidFill>
                  <a:prstClr val="black"/>
                </a:solidFill>
                <a:effectLst/>
                <a:uLnTx/>
                <a:uFillTx/>
                <a:latin typeface="Arial"/>
                <a:ea typeface="+mn-ea"/>
                <a:cs typeface="Arial"/>
              </a:rPr>
              <a:t> </a:t>
            </a:r>
            <a:r>
              <a:rPr kumimoji="0" sz="1050" b="1" i="0" u="none" strike="noStrike" kern="1200" cap="none" spc="-15" normalizeH="0" baseline="0" noProof="0" dirty="0">
                <a:ln>
                  <a:noFill/>
                </a:ln>
                <a:solidFill>
                  <a:prstClr val="black"/>
                </a:solidFill>
                <a:effectLst/>
                <a:uLnTx/>
                <a:uFillTx/>
                <a:latin typeface="Arial"/>
                <a:ea typeface="+mn-ea"/>
                <a:cs typeface="Arial"/>
              </a:rPr>
              <a:t>Given</a:t>
            </a:r>
            <a:r>
              <a:rPr kumimoji="0" sz="1050" b="1" i="0" u="none" strike="noStrike" kern="1200" cap="none" spc="8" normalizeH="0" baseline="0" noProof="0" dirty="0">
                <a:ln>
                  <a:noFill/>
                </a:ln>
                <a:solidFill>
                  <a:prstClr val="black"/>
                </a:solidFill>
                <a:effectLst/>
                <a:uLnTx/>
                <a:uFillTx/>
                <a:latin typeface="Arial"/>
                <a:ea typeface="+mn-ea"/>
                <a:cs typeface="Arial"/>
              </a:rPr>
              <a:t> </a:t>
            </a:r>
            <a:r>
              <a:rPr kumimoji="0" sz="1050" b="1" i="0" u="none" strike="noStrike" kern="1200" cap="none" spc="-15" normalizeH="0" baseline="0" noProof="0" dirty="0">
                <a:ln>
                  <a:noFill/>
                </a:ln>
                <a:solidFill>
                  <a:prstClr val="black"/>
                </a:solidFill>
                <a:effectLst/>
                <a:uLnTx/>
                <a:uFillTx/>
                <a:latin typeface="Cambria Math"/>
                <a:ea typeface="+mn-ea"/>
                <a:cs typeface="Cambria Math"/>
              </a:rPr>
              <a:t>𝛾</a:t>
            </a:r>
            <a:r>
              <a:rPr kumimoji="0" sz="1050" b="1" i="0" u="none" strike="noStrike" kern="1200" cap="none" spc="-15" normalizeH="0" baseline="0" noProof="0" dirty="0">
                <a:ln>
                  <a:noFill/>
                </a:ln>
                <a:solidFill>
                  <a:prstClr val="black"/>
                </a:solidFill>
                <a:effectLst/>
                <a:uLnTx/>
                <a:uFillTx/>
                <a:latin typeface="Arial"/>
                <a:ea typeface="+mn-ea"/>
                <a:cs typeface="Arial"/>
              </a:rPr>
              <a:t>(z</a:t>
            </a:r>
            <a:r>
              <a:rPr kumimoji="0" sz="1050" b="1" i="0" u="none" strike="noStrike" kern="1200" cap="none" spc="-23" normalizeH="0" baseline="-18518" noProof="0" dirty="0">
                <a:ln>
                  <a:noFill/>
                </a:ln>
                <a:solidFill>
                  <a:prstClr val="black"/>
                </a:solidFill>
                <a:effectLst/>
                <a:uLnTx/>
                <a:uFillTx/>
                <a:latin typeface="Arial"/>
                <a:ea typeface="+mn-ea"/>
                <a:cs typeface="Arial"/>
              </a:rPr>
              <a:t>k</a:t>
            </a:r>
            <a:r>
              <a:rPr kumimoji="0" sz="1050" b="1" i="0" u="none" strike="noStrike" kern="1200" cap="none" spc="-15" normalizeH="0" baseline="0" noProof="0" dirty="0">
                <a:ln>
                  <a:noFill/>
                </a:ln>
                <a:solidFill>
                  <a:prstClr val="black"/>
                </a:solidFill>
                <a:effectLst/>
                <a:uLnTx/>
                <a:uFillTx/>
                <a:latin typeface="Arial"/>
                <a:ea typeface="+mn-ea"/>
                <a:cs typeface="Arial"/>
              </a:rPr>
              <a:t>)</a:t>
            </a:r>
            <a:endParaRPr kumimoji="0" sz="1050" b="1" i="0" u="none" strike="noStrike" kern="1200" cap="none" spc="0" normalizeH="0" baseline="0" noProof="0" dirty="0">
              <a:ln>
                <a:noFill/>
              </a:ln>
              <a:solidFill>
                <a:prstClr val="black"/>
              </a:solidFill>
              <a:effectLst/>
              <a:uLnTx/>
              <a:uFillTx/>
              <a:latin typeface="Arial"/>
              <a:ea typeface="+mn-ea"/>
              <a:cs typeface="Arial"/>
            </a:endParaRPr>
          </a:p>
        </p:txBody>
      </p:sp>
      <p:sp>
        <p:nvSpPr>
          <p:cNvPr id="15" name="object 15"/>
          <p:cNvSpPr txBox="1"/>
          <p:nvPr/>
        </p:nvSpPr>
        <p:spPr>
          <a:xfrm>
            <a:off x="2714437" y="4842891"/>
            <a:ext cx="3000563" cy="932948"/>
          </a:xfrm>
          <a:prstGeom prst="rect">
            <a:avLst/>
          </a:prstGeom>
        </p:spPr>
        <p:txBody>
          <a:bodyPr vert="horz" wrap="square" lIns="0" tIns="9525" rIns="0" bIns="0" rtlCol="0">
            <a:spAutoFit/>
          </a:bodyPr>
          <a:lstStyle/>
          <a:p>
            <a:pPr marL="795338" marR="0" lvl="0" indent="0" algn="l" defTabSz="914400" rtl="0" eaLnBrk="1" fontAlgn="base" latinLnBrk="0" hangingPunct="1">
              <a:lnSpc>
                <a:spcPct val="100000"/>
              </a:lnSpc>
              <a:spcBef>
                <a:spcPts val="75"/>
              </a:spcBef>
              <a:spcAft>
                <a:spcPct val="0"/>
              </a:spcAft>
              <a:buClrTx/>
              <a:buSzTx/>
              <a:buFontTx/>
              <a:buNone/>
              <a:tabLst/>
              <a:defRPr/>
            </a:pPr>
            <a:r>
              <a:rPr kumimoji="0" sz="1200" b="1" i="0" u="none" strike="noStrike" kern="1200" cap="none" spc="0" normalizeH="0" baseline="0" noProof="0" dirty="0">
                <a:ln>
                  <a:noFill/>
                </a:ln>
                <a:solidFill>
                  <a:prstClr val="black"/>
                </a:solidFill>
                <a:effectLst/>
                <a:uLnTx/>
                <a:uFillTx/>
                <a:latin typeface="Arial"/>
                <a:ea typeface="+mn-ea"/>
                <a:cs typeface="Arial"/>
              </a:rPr>
              <a:t>Perform</a:t>
            </a:r>
            <a:r>
              <a:rPr kumimoji="0" sz="1200" b="1" i="0" u="none" strike="noStrike" kern="1200" cap="none" spc="-11" normalizeH="0" baseline="0" noProof="0" dirty="0">
                <a:ln>
                  <a:noFill/>
                </a:ln>
                <a:solidFill>
                  <a:prstClr val="black"/>
                </a:solidFill>
                <a:effectLst/>
                <a:uLnTx/>
                <a:uFillTx/>
                <a:latin typeface="Arial"/>
                <a:ea typeface="+mn-ea"/>
                <a:cs typeface="Arial"/>
              </a:rPr>
              <a:t> </a:t>
            </a:r>
            <a:r>
              <a:rPr kumimoji="0" sz="1200" b="1" i="0" u="none" strike="noStrike" kern="1200" cap="none" spc="75" normalizeH="0" baseline="0" noProof="0" dirty="0">
                <a:ln>
                  <a:noFill/>
                </a:ln>
                <a:solidFill>
                  <a:prstClr val="black"/>
                </a:solidFill>
                <a:effectLst/>
                <a:uLnTx/>
                <a:uFillTx/>
                <a:latin typeface="Arial"/>
                <a:ea typeface="+mn-ea"/>
                <a:cs typeface="Arial"/>
              </a:rPr>
              <a:t>M-</a:t>
            </a:r>
            <a:r>
              <a:rPr kumimoji="0" sz="1200" b="1" i="0" u="none" strike="noStrike" kern="1200" cap="none" spc="0" normalizeH="0" baseline="0" noProof="0" dirty="0">
                <a:ln>
                  <a:noFill/>
                </a:ln>
                <a:solidFill>
                  <a:prstClr val="black"/>
                </a:solidFill>
                <a:effectLst/>
                <a:uLnTx/>
                <a:uFillTx/>
                <a:latin typeface="Arial"/>
                <a:ea typeface="+mn-ea"/>
                <a:cs typeface="Arial"/>
              </a:rPr>
              <a:t>Step</a:t>
            </a:r>
            <a:r>
              <a:rPr kumimoji="0" sz="1200" b="1" i="0" u="none" strike="noStrike" kern="1200" cap="none" spc="-11" normalizeH="0" baseline="0" noProof="0" dirty="0">
                <a:ln>
                  <a:noFill/>
                </a:ln>
                <a:solidFill>
                  <a:prstClr val="black"/>
                </a:solidFill>
                <a:effectLst/>
                <a:uLnTx/>
                <a:uFillTx/>
                <a:latin typeface="Arial"/>
                <a:ea typeface="+mn-ea"/>
                <a:cs typeface="Arial"/>
              </a:rPr>
              <a:t> </a:t>
            </a:r>
            <a:r>
              <a:rPr kumimoji="0" sz="1200" b="1" i="0" u="none" strike="noStrike" kern="1200" cap="none" spc="-15" normalizeH="0" baseline="0" noProof="0" dirty="0">
                <a:ln>
                  <a:noFill/>
                </a:ln>
                <a:solidFill>
                  <a:prstClr val="black"/>
                </a:solidFill>
                <a:effectLst/>
                <a:uLnTx/>
                <a:uFillTx/>
                <a:latin typeface="Arial"/>
                <a:ea typeface="+mn-ea"/>
                <a:cs typeface="Arial"/>
              </a:rPr>
              <a:t>Given</a:t>
            </a:r>
            <a:r>
              <a:rPr kumimoji="0" sz="1200" b="1" i="0" u="none" strike="noStrike" kern="1200" cap="none" spc="-11" normalizeH="0" baseline="0" noProof="0" dirty="0">
                <a:ln>
                  <a:noFill/>
                </a:ln>
                <a:solidFill>
                  <a:prstClr val="black"/>
                </a:solidFill>
                <a:effectLst/>
                <a:uLnTx/>
                <a:uFillTx/>
                <a:latin typeface="Arial"/>
                <a:ea typeface="+mn-ea"/>
                <a:cs typeface="Arial"/>
              </a:rPr>
              <a:t> </a:t>
            </a:r>
            <a:r>
              <a:rPr kumimoji="0" sz="1200" b="0" i="0" u="none" strike="noStrike" kern="1200" cap="none" spc="0" normalizeH="0" baseline="0" noProof="0" dirty="0">
                <a:ln>
                  <a:noFill/>
                </a:ln>
                <a:solidFill>
                  <a:prstClr val="black"/>
                </a:solidFill>
                <a:effectLst/>
                <a:uLnTx/>
                <a:uFillTx/>
                <a:latin typeface="Cambria Math"/>
                <a:ea typeface="+mn-ea"/>
                <a:cs typeface="Cambria Math"/>
              </a:rPr>
              <a:t>𝝿</a:t>
            </a:r>
            <a:r>
              <a:rPr kumimoji="0" sz="1200" b="0" i="0" u="none" strike="noStrike" kern="1200" cap="none" spc="0" normalizeH="0" baseline="0" noProof="0" dirty="0">
                <a:ln>
                  <a:noFill/>
                </a:ln>
                <a:solidFill>
                  <a:prstClr val="black"/>
                </a:solidFill>
                <a:effectLst/>
                <a:uLnTx/>
                <a:uFillTx/>
                <a:latin typeface="Arial"/>
                <a:ea typeface="+mn-ea"/>
                <a:cs typeface="Arial"/>
              </a:rPr>
              <a:t>,</a:t>
            </a:r>
            <a:r>
              <a:rPr kumimoji="0" sz="1200" b="0" i="0" u="none" strike="noStrike" kern="1200" cap="none" spc="-8" normalizeH="0" baseline="0" noProof="0" dirty="0">
                <a:ln>
                  <a:noFill/>
                </a:ln>
                <a:solidFill>
                  <a:prstClr val="black"/>
                </a:solidFill>
                <a:effectLst/>
                <a:uLnTx/>
                <a:uFillTx/>
                <a:latin typeface="Arial"/>
                <a:ea typeface="+mn-ea"/>
                <a:cs typeface="Arial"/>
              </a:rPr>
              <a:t> </a:t>
            </a:r>
            <a:r>
              <a:rPr kumimoji="0" sz="1200" b="0" i="0" u="none" strike="noStrike" kern="1200" cap="none" spc="-19" normalizeH="0" baseline="0" noProof="0" dirty="0">
                <a:ln>
                  <a:noFill/>
                </a:ln>
                <a:solidFill>
                  <a:prstClr val="black"/>
                </a:solidFill>
                <a:effectLst/>
                <a:uLnTx/>
                <a:uFillTx/>
                <a:latin typeface="Cambria Math"/>
                <a:ea typeface="+mn-ea"/>
                <a:cs typeface="Cambria Math"/>
              </a:rPr>
              <a:t>𝜇</a:t>
            </a:r>
            <a:r>
              <a:rPr kumimoji="0" sz="1200" b="0" i="0" u="none" strike="noStrike" kern="1200" cap="none" spc="-19" normalizeH="0" baseline="0" noProof="0" dirty="0">
                <a:ln>
                  <a:noFill/>
                </a:ln>
                <a:solidFill>
                  <a:prstClr val="black"/>
                </a:solidFill>
                <a:effectLst/>
                <a:uLnTx/>
                <a:uFillTx/>
                <a:latin typeface="Arial"/>
                <a:ea typeface="+mn-ea"/>
                <a:cs typeface="Arial"/>
              </a:rPr>
              <a:t>,Σ</a:t>
            </a:r>
            <a:endParaRPr kumimoji="0" sz="12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base" latinLnBrk="0" hangingPunct="1">
              <a:lnSpc>
                <a:spcPct val="100000"/>
              </a:lnSpc>
              <a:spcBef>
                <a:spcPts val="38"/>
              </a:spcBef>
              <a:spcAft>
                <a:spcPct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a:ea typeface="+mn-ea"/>
              <a:cs typeface="Arial"/>
            </a:endParaRPr>
          </a:p>
          <a:p>
            <a:pPr marL="9525" marR="0" lvl="0" indent="0" algn="l" defTabSz="914400"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8" normalizeH="0" baseline="0" noProof="0" dirty="0">
                <a:ln>
                  <a:noFill/>
                </a:ln>
                <a:solidFill>
                  <a:prstClr val="black"/>
                </a:solidFill>
                <a:effectLst/>
                <a:uLnTx/>
                <a:uFillTx/>
                <a:latin typeface="Arial"/>
                <a:ea typeface="+mn-ea"/>
                <a:cs typeface="Arial"/>
              </a:rPr>
              <a:t>          </a:t>
            </a:r>
            <a:r>
              <a:rPr kumimoji="0" sz="1200" b="0" i="1" u="none" strike="noStrike" kern="1200" cap="none" spc="-8" normalizeH="0" baseline="0" noProof="0" dirty="0">
                <a:ln>
                  <a:noFill/>
                </a:ln>
                <a:solidFill>
                  <a:prstClr val="black"/>
                </a:solidFill>
                <a:effectLst/>
                <a:uLnTx/>
                <a:uFillTx/>
                <a:latin typeface="Arial"/>
                <a:ea typeface="+mn-ea"/>
                <a:cs typeface="Arial"/>
              </a:rPr>
              <a:t>Repeat</a:t>
            </a:r>
            <a:r>
              <a:rPr kumimoji="0" sz="1200" b="0" i="1" u="none" strike="noStrike" kern="1200" cap="none" spc="-23" normalizeH="0" baseline="0" noProof="0" dirty="0">
                <a:ln>
                  <a:noFill/>
                </a:ln>
                <a:solidFill>
                  <a:prstClr val="black"/>
                </a:solidFill>
                <a:effectLst/>
                <a:uLnTx/>
                <a:uFillTx/>
                <a:latin typeface="Arial"/>
                <a:ea typeface="+mn-ea"/>
                <a:cs typeface="Arial"/>
              </a:rPr>
              <a:t> </a:t>
            </a:r>
            <a:r>
              <a:rPr kumimoji="0" sz="1200" b="0" i="1" u="none" strike="noStrike" kern="1200" cap="none" spc="0" normalizeH="0" baseline="0" noProof="0" dirty="0">
                <a:ln>
                  <a:noFill/>
                </a:ln>
                <a:solidFill>
                  <a:prstClr val="black"/>
                </a:solidFill>
                <a:effectLst/>
                <a:uLnTx/>
                <a:uFillTx/>
                <a:latin typeface="Arial"/>
                <a:ea typeface="+mn-ea"/>
                <a:cs typeface="Arial"/>
              </a:rPr>
              <a:t>Until</a:t>
            </a:r>
            <a:r>
              <a:rPr kumimoji="0" sz="1200" b="0" i="1" u="none" strike="noStrike" kern="1200" cap="none" spc="-11" normalizeH="0" baseline="0" noProof="0" dirty="0">
                <a:ln>
                  <a:noFill/>
                </a:ln>
                <a:solidFill>
                  <a:prstClr val="black"/>
                </a:solidFill>
                <a:effectLst/>
                <a:uLnTx/>
                <a:uFillTx/>
                <a:latin typeface="Arial"/>
                <a:ea typeface="+mn-ea"/>
                <a:cs typeface="Arial"/>
              </a:rPr>
              <a:t> </a:t>
            </a:r>
            <a:r>
              <a:rPr kumimoji="0" lang="en-US" sz="1200" b="0" i="1" u="none" strike="noStrike" kern="1200" cap="none" spc="-11" normalizeH="0" baseline="0" noProof="0" dirty="0">
                <a:ln>
                  <a:noFill/>
                </a:ln>
                <a:solidFill>
                  <a:prstClr val="black"/>
                </a:solidFill>
                <a:effectLst/>
                <a:uLnTx/>
                <a:uFillTx/>
                <a:latin typeface="Arial"/>
                <a:ea typeface="+mn-ea"/>
                <a:cs typeface="Arial"/>
              </a:rPr>
              <a:t>                                   </a:t>
            </a:r>
          </a:p>
          <a:p>
            <a:pPr marL="9525" marR="0" lvl="0" indent="0" algn="l" defTabSz="914400"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11" normalizeH="0" baseline="0" noProof="0" dirty="0">
                <a:ln>
                  <a:noFill/>
                </a:ln>
                <a:solidFill>
                  <a:prstClr val="black"/>
                </a:solidFill>
                <a:effectLst/>
                <a:uLnTx/>
                <a:uFillTx/>
                <a:latin typeface="Arial"/>
                <a:ea typeface="+mn-ea"/>
                <a:cs typeface="Arial"/>
              </a:rPr>
              <a:t>          </a:t>
            </a:r>
            <a:r>
              <a:rPr kumimoji="0" sz="1200" b="0" i="0" u="none" strike="noStrike" kern="1200" cap="none" spc="0" normalizeH="0" baseline="0" noProof="0" dirty="0">
                <a:ln>
                  <a:noFill/>
                </a:ln>
                <a:solidFill>
                  <a:prstClr val="black"/>
                </a:solidFill>
                <a:effectLst/>
                <a:uLnTx/>
                <a:uFillTx/>
                <a:latin typeface="Arial"/>
                <a:ea typeface="+mn-ea"/>
                <a:cs typeface="Arial"/>
              </a:rPr>
              <a:t>Convergence</a:t>
            </a:r>
          </a:p>
        </p:txBody>
      </p:sp>
      <p:sp>
        <p:nvSpPr>
          <p:cNvPr id="16" name="object 16"/>
          <p:cNvSpPr/>
          <p:nvPr/>
        </p:nvSpPr>
        <p:spPr>
          <a:xfrm>
            <a:off x="2838262" y="1796738"/>
            <a:ext cx="2064544" cy="171450"/>
          </a:xfrm>
          <a:custGeom>
            <a:avLst/>
            <a:gdLst/>
            <a:ahLst/>
            <a:cxnLst/>
            <a:rect l="l" t="t" r="r" b="b"/>
            <a:pathLst>
              <a:path w="2752725" h="228600">
                <a:moveTo>
                  <a:pt x="2752724" y="0"/>
                </a:moveTo>
                <a:lnTo>
                  <a:pt x="0" y="0"/>
                </a:lnTo>
                <a:lnTo>
                  <a:pt x="0" y="228600"/>
                </a:lnTo>
                <a:lnTo>
                  <a:pt x="2752724" y="228600"/>
                </a:lnTo>
                <a:lnTo>
                  <a:pt x="2752724" y="0"/>
                </a:lnTo>
                <a:close/>
              </a:path>
            </a:pathLst>
          </a:custGeom>
          <a:solidFill>
            <a:srgbClr val="FFFF00"/>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350" b="0" i="0" u="none" strike="noStrike" kern="1200" cap="none" spc="0" normalizeH="0" baseline="0" noProof="0">
              <a:ln>
                <a:noFill/>
              </a:ln>
              <a:solidFill>
                <a:prstClr val="black"/>
              </a:solidFill>
              <a:effectLst/>
              <a:uLnTx/>
              <a:uFillTx/>
              <a:latin typeface="Tahoma" charset="0"/>
              <a:ea typeface="+mn-ea"/>
              <a:cs typeface="+mn-cs"/>
            </a:endParaRPr>
          </a:p>
        </p:txBody>
      </p:sp>
      <p:sp>
        <p:nvSpPr>
          <p:cNvPr id="17" name="object 17"/>
          <p:cNvSpPr txBox="1"/>
          <p:nvPr/>
        </p:nvSpPr>
        <p:spPr>
          <a:xfrm>
            <a:off x="2838262" y="1596713"/>
            <a:ext cx="1275398" cy="179536"/>
          </a:xfrm>
          <a:prstGeom prst="rect">
            <a:avLst/>
          </a:prstGeom>
          <a:solidFill>
            <a:srgbClr val="FFFF00"/>
          </a:solidFill>
        </p:spPr>
        <p:txBody>
          <a:bodyPr vert="horz" wrap="square" lIns="0" tIns="0" rIns="0" bIns="0" rtlCol="0">
            <a:spAutoFit/>
          </a:bodyPr>
          <a:lstStyle/>
          <a:p>
            <a:pPr marL="0" marR="0" lvl="0" indent="0" algn="l" defTabSz="914400" rtl="0" eaLnBrk="1" fontAlgn="base" latinLnBrk="0" hangingPunct="1">
              <a:lnSpc>
                <a:spcPts val="1436"/>
              </a:lnSpc>
              <a:spcBef>
                <a:spcPct val="0"/>
              </a:spcBef>
              <a:spcAft>
                <a:spcPct val="0"/>
              </a:spcAft>
              <a:buClrTx/>
              <a:buSzTx/>
              <a:buFontTx/>
              <a:buNone/>
              <a:tabLst/>
              <a:defRPr/>
            </a:pPr>
            <a:r>
              <a:rPr kumimoji="0" sz="1200" b="0" i="1" u="none" strike="noStrike" kern="1200" cap="none" spc="-15" normalizeH="0" baseline="0" noProof="0" dirty="0">
                <a:ln>
                  <a:noFill/>
                </a:ln>
                <a:solidFill>
                  <a:prstClr val="black"/>
                </a:solidFill>
                <a:effectLst/>
                <a:uLnTx/>
                <a:uFillTx/>
                <a:latin typeface="Arial"/>
                <a:ea typeface="+mn-ea"/>
                <a:cs typeface="Arial"/>
              </a:rPr>
              <a:t>Initialize </a:t>
            </a:r>
            <a:r>
              <a:rPr kumimoji="0" sz="1200" b="0" i="0" u="none" strike="noStrike" kern="1200" cap="none" spc="0" normalizeH="0" baseline="0" noProof="0" dirty="0">
                <a:ln>
                  <a:noFill/>
                </a:ln>
                <a:solidFill>
                  <a:prstClr val="black"/>
                </a:solidFill>
                <a:effectLst/>
                <a:uLnTx/>
                <a:uFillTx/>
                <a:latin typeface="Cambria Math"/>
                <a:ea typeface="+mn-ea"/>
                <a:cs typeface="Cambria Math"/>
              </a:rPr>
              <a:t>𝝿</a:t>
            </a:r>
            <a:r>
              <a:rPr kumimoji="0" sz="1200" b="0" i="0" u="none" strike="noStrike" kern="1200" cap="none" spc="0" normalizeH="0" baseline="0" noProof="0" dirty="0">
                <a:ln>
                  <a:noFill/>
                </a:ln>
                <a:solidFill>
                  <a:prstClr val="black"/>
                </a:solidFill>
                <a:effectLst/>
                <a:uLnTx/>
                <a:uFillTx/>
                <a:latin typeface="Arial"/>
                <a:ea typeface="+mn-ea"/>
                <a:cs typeface="Arial"/>
              </a:rPr>
              <a:t>,</a:t>
            </a:r>
            <a:r>
              <a:rPr kumimoji="0" sz="1200" b="0" i="0" u="none" strike="noStrike" kern="1200" cap="none" spc="-11" normalizeH="0" baseline="0" noProof="0" dirty="0">
                <a:ln>
                  <a:noFill/>
                </a:ln>
                <a:solidFill>
                  <a:prstClr val="black"/>
                </a:solidFill>
                <a:effectLst/>
                <a:uLnTx/>
                <a:uFillTx/>
                <a:latin typeface="Arial"/>
                <a:ea typeface="+mn-ea"/>
                <a:cs typeface="Arial"/>
              </a:rPr>
              <a:t> </a:t>
            </a:r>
            <a:r>
              <a:rPr kumimoji="0" sz="1200" b="0" i="0" u="none" strike="noStrike" kern="1200" cap="none" spc="0" normalizeH="0" baseline="0" noProof="0" dirty="0">
                <a:ln>
                  <a:noFill/>
                </a:ln>
                <a:solidFill>
                  <a:prstClr val="black"/>
                </a:solidFill>
                <a:effectLst/>
                <a:uLnTx/>
                <a:uFillTx/>
                <a:latin typeface="Cambria Math"/>
                <a:ea typeface="+mn-ea"/>
                <a:cs typeface="Cambria Math"/>
              </a:rPr>
              <a:t>𝜇</a:t>
            </a:r>
            <a:r>
              <a:rPr kumimoji="0" sz="1200" b="0" i="0" u="none" strike="noStrike" kern="1200" cap="none" spc="0" normalizeH="0" baseline="0" noProof="0" dirty="0">
                <a:ln>
                  <a:noFill/>
                </a:ln>
                <a:solidFill>
                  <a:prstClr val="black"/>
                </a:solidFill>
                <a:effectLst/>
                <a:uLnTx/>
                <a:uFillTx/>
                <a:latin typeface="Arial"/>
                <a:ea typeface="+mn-ea"/>
                <a:cs typeface="Arial"/>
              </a:rPr>
              <a:t>,Σ</a:t>
            </a:r>
            <a:r>
              <a:rPr kumimoji="0" sz="1200" b="0" i="0" u="none" strike="noStrike" kern="1200" cap="none" spc="-19" normalizeH="0" baseline="0" noProof="0" dirty="0">
                <a:ln>
                  <a:noFill/>
                </a:ln>
                <a:solidFill>
                  <a:prstClr val="black"/>
                </a:solidFill>
                <a:effectLst/>
                <a:uLnTx/>
                <a:uFillTx/>
                <a:latin typeface="Arial"/>
                <a:ea typeface="+mn-ea"/>
                <a:cs typeface="Arial"/>
              </a:rPr>
              <a:t> </a:t>
            </a:r>
            <a:r>
              <a:rPr kumimoji="0" sz="1200" b="0" i="1" u="none" strike="noStrike" kern="1200" cap="none" spc="-19" normalizeH="0" baseline="0" noProof="0" dirty="0">
                <a:ln>
                  <a:noFill/>
                </a:ln>
                <a:solidFill>
                  <a:prstClr val="black"/>
                </a:solidFill>
                <a:effectLst/>
                <a:uLnTx/>
                <a:uFillTx/>
                <a:latin typeface="Arial"/>
                <a:ea typeface="+mn-ea"/>
                <a:cs typeface="Arial"/>
              </a:rPr>
              <a:t>and</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18" name="object 18"/>
          <p:cNvSpPr txBox="1"/>
          <p:nvPr/>
        </p:nvSpPr>
        <p:spPr>
          <a:xfrm>
            <a:off x="2838262" y="1796738"/>
            <a:ext cx="2074069" cy="179536"/>
          </a:xfrm>
          <a:prstGeom prst="rect">
            <a:avLst/>
          </a:prstGeom>
        </p:spPr>
        <p:txBody>
          <a:bodyPr vert="horz" wrap="square" lIns="0" tIns="0" rIns="0" bIns="0" rtlCol="0">
            <a:spAutoFit/>
          </a:bodyPr>
          <a:lstStyle/>
          <a:p>
            <a:pPr marL="0" marR="0" lvl="0" indent="0" algn="l" defTabSz="914400" rtl="0" eaLnBrk="1" fontAlgn="base" latinLnBrk="0" hangingPunct="1">
              <a:lnSpc>
                <a:spcPts val="1350"/>
              </a:lnSpc>
              <a:spcBef>
                <a:spcPct val="0"/>
              </a:spcBef>
              <a:spcAft>
                <a:spcPct val="0"/>
              </a:spcAft>
              <a:buClrTx/>
              <a:buSzTx/>
              <a:buFontTx/>
              <a:buNone/>
              <a:tabLst/>
              <a:defRPr/>
            </a:pPr>
            <a:r>
              <a:rPr kumimoji="0" sz="1200" b="0" i="1" u="none" strike="noStrike" kern="1200" cap="none" spc="0" normalizeH="0" baseline="0" noProof="0" dirty="0">
                <a:ln>
                  <a:noFill/>
                </a:ln>
                <a:solidFill>
                  <a:prstClr val="black"/>
                </a:solidFill>
                <a:effectLst/>
                <a:uLnTx/>
                <a:uFillTx/>
                <a:latin typeface="Arial"/>
                <a:ea typeface="+mn-ea"/>
                <a:cs typeface="Arial"/>
              </a:rPr>
              <a:t>also</a:t>
            </a:r>
            <a:r>
              <a:rPr kumimoji="0" sz="1200" b="0" i="1" u="none" strike="noStrike" kern="1200" cap="none" spc="-23" normalizeH="0" baseline="0" noProof="0" dirty="0">
                <a:ln>
                  <a:noFill/>
                </a:ln>
                <a:solidFill>
                  <a:prstClr val="black"/>
                </a:solidFill>
                <a:effectLst/>
                <a:uLnTx/>
                <a:uFillTx/>
                <a:latin typeface="Arial"/>
                <a:ea typeface="+mn-ea"/>
                <a:cs typeface="Arial"/>
              </a:rPr>
              <a:t> </a:t>
            </a:r>
            <a:r>
              <a:rPr kumimoji="0" sz="1200" b="0" i="1" u="none" strike="noStrike" kern="1200" cap="none" spc="-15" normalizeH="0" baseline="0" noProof="0" dirty="0">
                <a:ln>
                  <a:noFill/>
                </a:ln>
                <a:solidFill>
                  <a:prstClr val="black"/>
                </a:solidFill>
                <a:effectLst/>
                <a:uLnTx/>
                <a:uFillTx/>
                <a:latin typeface="Arial"/>
                <a:ea typeface="+mn-ea"/>
                <a:cs typeface="Arial"/>
              </a:rPr>
              <a:t>evaluate</a:t>
            </a:r>
            <a:r>
              <a:rPr kumimoji="0" sz="1200" b="0" i="1" u="none" strike="noStrike" kern="1200" cap="none" spc="-11" normalizeH="0" baseline="0" noProof="0" dirty="0">
                <a:ln>
                  <a:noFill/>
                </a:ln>
                <a:solidFill>
                  <a:prstClr val="black"/>
                </a:solidFill>
                <a:effectLst/>
                <a:uLnTx/>
                <a:uFillTx/>
                <a:latin typeface="Arial"/>
                <a:ea typeface="+mn-ea"/>
                <a:cs typeface="Arial"/>
              </a:rPr>
              <a:t> </a:t>
            </a:r>
            <a:r>
              <a:rPr kumimoji="0" sz="1200" b="0" i="1" u="none" strike="noStrike" kern="1200" cap="none" spc="0" normalizeH="0" baseline="0" noProof="0" dirty="0">
                <a:ln>
                  <a:noFill/>
                </a:ln>
                <a:solidFill>
                  <a:prstClr val="black"/>
                </a:solidFill>
                <a:effectLst/>
                <a:uLnTx/>
                <a:uFillTx/>
                <a:latin typeface="Arial"/>
                <a:ea typeface="+mn-ea"/>
                <a:cs typeface="Arial"/>
              </a:rPr>
              <a:t>the</a:t>
            </a:r>
            <a:r>
              <a:rPr kumimoji="0" sz="1200" b="0" i="1" u="none" strike="noStrike" kern="1200" cap="none" spc="-15" normalizeH="0" baseline="0" noProof="0" dirty="0">
                <a:ln>
                  <a:noFill/>
                </a:ln>
                <a:solidFill>
                  <a:prstClr val="black"/>
                </a:solidFill>
                <a:effectLst/>
                <a:uLnTx/>
                <a:uFillTx/>
                <a:latin typeface="Arial"/>
                <a:ea typeface="+mn-ea"/>
                <a:cs typeface="Arial"/>
              </a:rPr>
              <a:t> </a:t>
            </a:r>
            <a:r>
              <a:rPr kumimoji="0" sz="1200" b="0" i="1" u="none" strike="noStrike" kern="1200" cap="none" spc="0" normalizeH="0" baseline="0" noProof="0" dirty="0">
                <a:ln>
                  <a:noFill/>
                </a:ln>
                <a:solidFill>
                  <a:prstClr val="black"/>
                </a:solidFill>
                <a:effectLst/>
                <a:uLnTx/>
                <a:uFillTx/>
                <a:latin typeface="Arial"/>
                <a:ea typeface="+mn-ea"/>
                <a:cs typeface="Arial"/>
              </a:rPr>
              <a:t>log</a:t>
            </a:r>
            <a:r>
              <a:rPr kumimoji="0" sz="1200" b="0" i="1" u="none" strike="noStrike" kern="1200" cap="none" spc="-19" normalizeH="0" baseline="0" noProof="0" dirty="0">
                <a:ln>
                  <a:noFill/>
                </a:ln>
                <a:solidFill>
                  <a:prstClr val="black"/>
                </a:solidFill>
                <a:effectLst/>
                <a:uLnTx/>
                <a:uFillTx/>
                <a:latin typeface="Arial"/>
                <a:ea typeface="+mn-ea"/>
                <a:cs typeface="Arial"/>
              </a:rPr>
              <a:t> </a:t>
            </a:r>
            <a:r>
              <a:rPr kumimoji="0" sz="1200" b="0" i="1" u="none" strike="noStrike" kern="1200" cap="none" spc="-8" normalizeH="0" baseline="0" noProof="0" dirty="0">
                <a:ln>
                  <a:noFill/>
                </a:ln>
                <a:solidFill>
                  <a:prstClr val="black"/>
                </a:solidFill>
                <a:effectLst/>
                <a:uLnTx/>
                <a:uFillTx/>
                <a:latin typeface="Arial"/>
                <a:ea typeface="+mn-ea"/>
                <a:cs typeface="Arial"/>
              </a:rPr>
              <a:t>likelihood</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grpSp>
        <p:nvGrpSpPr>
          <p:cNvPr id="19" name="object 19"/>
          <p:cNvGrpSpPr/>
          <p:nvPr/>
        </p:nvGrpSpPr>
        <p:grpSpPr>
          <a:xfrm>
            <a:off x="138757" y="1908160"/>
            <a:ext cx="4165283" cy="3866198"/>
            <a:chOff x="185009" y="1401214"/>
            <a:chExt cx="5553710" cy="5154930"/>
          </a:xfrm>
        </p:grpSpPr>
        <p:pic>
          <p:nvPicPr>
            <p:cNvPr id="20" name="object 20"/>
            <p:cNvPicPr/>
            <p:nvPr/>
          </p:nvPicPr>
          <p:blipFill>
            <a:blip r:embed="rId7" cstate="print"/>
            <a:stretch>
              <a:fillRect/>
            </a:stretch>
          </p:blipFill>
          <p:spPr>
            <a:xfrm>
              <a:off x="237743" y="2331719"/>
              <a:ext cx="5394959" cy="2258567"/>
            </a:xfrm>
            <a:prstGeom prst="rect">
              <a:avLst/>
            </a:prstGeom>
          </p:spPr>
        </p:pic>
        <p:sp>
          <p:nvSpPr>
            <p:cNvPr id="21" name="object 21"/>
            <p:cNvSpPr/>
            <p:nvPr/>
          </p:nvSpPr>
          <p:spPr>
            <a:xfrm>
              <a:off x="199297" y="1415502"/>
              <a:ext cx="5525135" cy="5126355"/>
            </a:xfrm>
            <a:custGeom>
              <a:avLst/>
              <a:gdLst/>
              <a:ahLst/>
              <a:cxnLst/>
              <a:rect l="l" t="t" r="r" b="b"/>
              <a:pathLst>
                <a:path w="5525135" h="5126355">
                  <a:moveTo>
                    <a:pt x="823319" y="161948"/>
                  </a:moveTo>
                  <a:lnTo>
                    <a:pt x="787445" y="186065"/>
                  </a:lnTo>
                  <a:lnTo>
                    <a:pt x="751808" y="212862"/>
                  </a:lnTo>
                  <a:lnTo>
                    <a:pt x="716454" y="242169"/>
                  </a:lnTo>
                  <a:lnTo>
                    <a:pt x="681430" y="273818"/>
                  </a:lnTo>
                  <a:lnTo>
                    <a:pt x="646782" y="307641"/>
                  </a:lnTo>
                  <a:lnTo>
                    <a:pt x="612556" y="343469"/>
                  </a:lnTo>
                  <a:lnTo>
                    <a:pt x="578798" y="381133"/>
                  </a:lnTo>
                  <a:lnTo>
                    <a:pt x="545555" y="420466"/>
                  </a:lnTo>
                  <a:lnTo>
                    <a:pt x="512873" y="461299"/>
                  </a:lnTo>
                  <a:lnTo>
                    <a:pt x="480797" y="503463"/>
                  </a:lnTo>
                  <a:lnTo>
                    <a:pt x="449375" y="546790"/>
                  </a:lnTo>
                  <a:lnTo>
                    <a:pt x="418653" y="591112"/>
                  </a:lnTo>
                  <a:lnTo>
                    <a:pt x="388676" y="636260"/>
                  </a:lnTo>
                  <a:lnTo>
                    <a:pt x="359492" y="682066"/>
                  </a:lnTo>
                  <a:lnTo>
                    <a:pt x="331145" y="728360"/>
                  </a:lnTo>
                  <a:lnTo>
                    <a:pt x="303684" y="774976"/>
                  </a:lnTo>
                  <a:lnTo>
                    <a:pt x="277153" y="821744"/>
                  </a:lnTo>
                  <a:lnTo>
                    <a:pt x="251599" y="868496"/>
                  </a:lnTo>
                  <a:lnTo>
                    <a:pt x="227068" y="915064"/>
                  </a:lnTo>
                  <a:lnTo>
                    <a:pt x="203607" y="961278"/>
                  </a:lnTo>
                  <a:lnTo>
                    <a:pt x="181261" y="1006972"/>
                  </a:lnTo>
                  <a:lnTo>
                    <a:pt x="160078" y="1051975"/>
                  </a:lnTo>
                  <a:lnTo>
                    <a:pt x="140103" y="1096120"/>
                  </a:lnTo>
                  <a:lnTo>
                    <a:pt x="121382" y="1139239"/>
                  </a:lnTo>
                  <a:lnTo>
                    <a:pt x="103963" y="1181162"/>
                  </a:lnTo>
                  <a:lnTo>
                    <a:pt x="87890" y="1221723"/>
                  </a:lnTo>
                  <a:lnTo>
                    <a:pt x="69266" y="1273040"/>
                  </a:lnTo>
                  <a:lnTo>
                    <a:pt x="53279" y="1323537"/>
                  </a:lnTo>
                  <a:lnTo>
                    <a:pt x="39760" y="1373336"/>
                  </a:lnTo>
                  <a:lnTo>
                    <a:pt x="28540" y="1422562"/>
                  </a:lnTo>
                  <a:lnTo>
                    <a:pt x="19449" y="1471337"/>
                  </a:lnTo>
                  <a:lnTo>
                    <a:pt x="12317" y="1519785"/>
                  </a:lnTo>
                  <a:lnTo>
                    <a:pt x="6976" y="1568029"/>
                  </a:lnTo>
                  <a:lnTo>
                    <a:pt x="3255" y="1616192"/>
                  </a:lnTo>
                  <a:lnTo>
                    <a:pt x="986" y="1664398"/>
                  </a:lnTo>
                  <a:lnTo>
                    <a:pt x="0" y="1712769"/>
                  </a:lnTo>
                  <a:lnTo>
                    <a:pt x="125" y="1761431"/>
                  </a:lnTo>
                  <a:lnTo>
                    <a:pt x="1195" y="1810504"/>
                  </a:lnTo>
                  <a:lnTo>
                    <a:pt x="3038" y="1860114"/>
                  </a:lnTo>
                  <a:lnTo>
                    <a:pt x="5486" y="1910383"/>
                  </a:lnTo>
                  <a:lnTo>
                    <a:pt x="8369" y="1961435"/>
                  </a:lnTo>
                  <a:lnTo>
                    <a:pt x="11518" y="2013392"/>
                  </a:lnTo>
                  <a:lnTo>
                    <a:pt x="14764" y="2066379"/>
                  </a:lnTo>
                  <a:lnTo>
                    <a:pt x="17936" y="2120518"/>
                  </a:lnTo>
                  <a:lnTo>
                    <a:pt x="20866" y="2175933"/>
                  </a:lnTo>
                  <a:lnTo>
                    <a:pt x="23385" y="2232748"/>
                  </a:lnTo>
                  <a:lnTo>
                    <a:pt x="25111" y="2277574"/>
                  </a:lnTo>
                  <a:lnTo>
                    <a:pt x="26841" y="2323454"/>
                  </a:lnTo>
                  <a:lnTo>
                    <a:pt x="28616" y="2370302"/>
                  </a:lnTo>
                  <a:lnTo>
                    <a:pt x="30479" y="2418036"/>
                  </a:lnTo>
                  <a:lnTo>
                    <a:pt x="32470" y="2466573"/>
                  </a:lnTo>
                  <a:lnTo>
                    <a:pt x="34633" y="2515829"/>
                  </a:lnTo>
                  <a:lnTo>
                    <a:pt x="37008" y="2565722"/>
                  </a:lnTo>
                  <a:lnTo>
                    <a:pt x="39638" y="2616168"/>
                  </a:lnTo>
                  <a:lnTo>
                    <a:pt x="42564" y="2667084"/>
                  </a:lnTo>
                  <a:lnTo>
                    <a:pt x="45828" y="2718387"/>
                  </a:lnTo>
                  <a:lnTo>
                    <a:pt x="49473" y="2769994"/>
                  </a:lnTo>
                  <a:lnTo>
                    <a:pt x="53540" y="2821821"/>
                  </a:lnTo>
                  <a:lnTo>
                    <a:pt x="58070" y="2873785"/>
                  </a:lnTo>
                  <a:lnTo>
                    <a:pt x="63106" y="2925804"/>
                  </a:lnTo>
                  <a:lnTo>
                    <a:pt x="68690" y="2977793"/>
                  </a:lnTo>
                  <a:lnTo>
                    <a:pt x="74863" y="3029670"/>
                  </a:lnTo>
                  <a:lnTo>
                    <a:pt x="81667" y="3081352"/>
                  </a:lnTo>
                  <a:lnTo>
                    <a:pt x="89144" y="3132755"/>
                  </a:lnTo>
                  <a:lnTo>
                    <a:pt x="97337" y="3183797"/>
                  </a:lnTo>
                  <a:lnTo>
                    <a:pt x="106285" y="3234394"/>
                  </a:lnTo>
                  <a:lnTo>
                    <a:pt x="116033" y="3284462"/>
                  </a:lnTo>
                  <a:lnTo>
                    <a:pt x="126621" y="3333920"/>
                  </a:lnTo>
                  <a:lnTo>
                    <a:pt x="138091" y="3382682"/>
                  </a:lnTo>
                  <a:lnTo>
                    <a:pt x="150485" y="3430668"/>
                  </a:lnTo>
                  <a:lnTo>
                    <a:pt x="163845" y="3477792"/>
                  </a:lnTo>
                  <a:lnTo>
                    <a:pt x="178213" y="3523973"/>
                  </a:lnTo>
                  <a:lnTo>
                    <a:pt x="192975" y="3569760"/>
                  </a:lnTo>
                  <a:lnTo>
                    <a:pt x="207562" y="3615719"/>
                  </a:lnTo>
                  <a:lnTo>
                    <a:pt x="222088" y="3661788"/>
                  </a:lnTo>
                  <a:lnTo>
                    <a:pt x="236664" y="3707903"/>
                  </a:lnTo>
                  <a:lnTo>
                    <a:pt x="251404" y="3754003"/>
                  </a:lnTo>
                  <a:lnTo>
                    <a:pt x="266419" y="3800026"/>
                  </a:lnTo>
                  <a:lnTo>
                    <a:pt x="281821" y="3845908"/>
                  </a:lnTo>
                  <a:lnTo>
                    <a:pt x="297724" y="3891588"/>
                  </a:lnTo>
                  <a:lnTo>
                    <a:pt x="314238" y="3937003"/>
                  </a:lnTo>
                  <a:lnTo>
                    <a:pt x="331478" y="3982090"/>
                  </a:lnTo>
                  <a:lnTo>
                    <a:pt x="349554" y="4026788"/>
                  </a:lnTo>
                  <a:lnTo>
                    <a:pt x="368579" y="4071035"/>
                  </a:lnTo>
                  <a:lnTo>
                    <a:pt x="388666" y="4114766"/>
                  </a:lnTo>
                  <a:lnTo>
                    <a:pt x="409927" y="4157921"/>
                  </a:lnTo>
                  <a:lnTo>
                    <a:pt x="432474" y="4200437"/>
                  </a:lnTo>
                  <a:lnTo>
                    <a:pt x="456420" y="4242252"/>
                  </a:lnTo>
                  <a:lnTo>
                    <a:pt x="481876" y="4283303"/>
                  </a:lnTo>
                  <a:lnTo>
                    <a:pt x="508955" y="4323527"/>
                  </a:lnTo>
                  <a:lnTo>
                    <a:pt x="537770" y="4362863"/>
                  </a:lnTo>
                  <a:lnTo>
                    <a:pt x="568433" y="4401249"/>
                  </a:lnTo>
                  <a:lnTo>
                    <a:pt x="601055" y="4438620"/>
                  </a:lnTo>
                  <a:lnTo>
                    <a:pt x="635750" y="4474917"/>
                  </a:lnTo>
                  <a:lnTo>
                    <a:pt x="672630" y="4510075"/>
                  </a:lnTo>
                  <a:lnTo>
                    <a:pt x="711807" y="4544033"/>
                  </a:lnTo>
                  <a:lnTo>
                    <a:pt x="753393" y="4576728"/>
                  </a:lnTo>
                  <a:lnTo>
                    <a:pt x="797501" y="4608098"/>
                  </a:lnTo>
                  <a:lnTo>
                    <a:pt x="830341" y="4629725"/>
                  </a:lnTo>
                  <a:lnTo>
                    <a:pt x="864988" y="4651449"/>
                  </a:lnTo>
                  <a:lnTo>
                    <a:pt x="901355" y="4673225"/>
                  </a:lnTo>
                  <a:lnTo>
                    <a:pt x="939355" y="4695006"/>
                  </a:lnTo>
                  <a:lnTo>
                    <a:pt x="978902" y="4716749"/>
                  </a:lnTo>
                  <a:lnTo>
                    <a:pt x="1019907" y="4738406"/>
                  </a:lnTo>
                  <a:lnTo>
                    <a:pt x="1062284" y="4759933"/>
                  </a:lnTo>
                  <a:lnTo>
                    <a:pt x="1105946" y="4781285"/>
                  </a:lnTo>
                  <a:lnTo>
                    <a:pt x="1150805" y="4802415"/>
                  </a:lnTo>
                  <a:lnTo>
                    <a:pt x="1196775" y="4823279"/>
                  </a:lnTo>
                  <a:lnTo>
                    <a:pt x="1243768" y="4843830"/>
                  </a:lnTo>
                  <a:lnTo>
                    <a:pt x="1291696" y="4864024"/>
                  </a:lnTo>
                  <a:lnTo>
                    <a:pt x="1340474" y="4883815"/>
                  </a:lnTo>
                  <a:lnTo>
                    <a:pt x="1390014" y="4903157"/>
                  </a:lnTo>
                  <a:lnTo>
                    <a:pt x="1440229" y="4922006"/>
                  </a:lnTo>
                  <a:lnTo>
                    <a:pt x="1491031" y="4940315"/>
                  </a:lnTo>
                  <a:lnTo>
                    <a:pt x="1542334" y="4958039"/>
                  </a:lnTo>
                  <a:lnTo>
                    <a:pt x="1594050" y="4975132"/>
                  </a:lnTo>
                  <a:lnTo>
                    <a:pt x="1646093" y="4991551"/>
                  </a:lnTo>
                  <a:lnTo>
                    <a:pt x="1698374" y="5007247"/>
                  </a:lnTo>
                  <a:lnTo>
                    <a:pt x="1750808" y="5022177"/>
                  </a:lnTo>
                  <a:lnTo>
                    <a:pt x="1803306" y="5036295"/>
                  </a:lnTo>
                  <a:lnTo>
                    <a:pt x="1855783" y="5049556"/>
                  </a:lnTo>
                  <a:lnTo>
                    <a:pt x="1908150" y="5061913"/>
                  </a:lnTo>
                  <a:lnTo>
                    <a:pt x="1960320" y="5073322"/>
                  </a:lnTo>
                  <a:lnTo>
                    <a:pt x="2012207" y="5083737"/>
                  </a:lnTo>
                  <a:lnTo>
                    <a:pt x="2063723" y="5093112"/>
                  </a:lnTo>
                  <a:lnTo>
                    <a:pt x="2114781" y="5101403"/>
                  </a:lnTo>
                  <a:lnTo>
                    <a:pt x="2165295" y="5108563"/>
                  </a:lnTo>
                  <a:lnTo>
                    <a:pt x="2215176" y="5114547"/>
                  </a:lnTo>
                  <a:lnTo>
                    <a:pt x="2264338" y="5119310"/>
                  </a:lnTo>
                  <a:lnTo>
                    <a:pt x="2312694" y="5122807"/>
                  </a:lnTo>
                  <a:lnTo>
                    <a:pt x="2360156" y="5124991"/>
                  </a:lnTo>
                  <a:lnTo>
                    <a:pt x="2406638" y="5125818"/>
                  </a:lnTo>
                  <a:lnTo>
                    <a:pt x="2452052" y="5125241"/>
                  </a:lnTo>
                  <a:lnTo>
                    <a:pt x="2496311" y="5123217"/>
                  </a:lnTo>
                  <a:lnTo>
                    <a:pt x="2539328" y="5119698"/>
                  </a:lnTo>
                  <a:lnTo>
                    <a:pt x="2586754" y="5113834"/>
                  </a:lnTo>
                  <a:lnTo>
                    <a:pt x="2634010" y="5105897"/>
                  </a:lnTo>
                  <a:lnTo>
                    <a:pt x="2681082" y="5095969"/>
                  </a:lnTo>
                  <a:lnTo>
                    <a:pt x="2727955" y="5084135"/>
                  </a:lnTo>
                  <a:lnTo>
                    <a:pt x="2774613" y="5070480"/>
                  </a:lnTo>
                  <a:lnTo>
                    <a:pt x="2821041" y="5055089"/>
                  </a:lnTo>
                  <a:lnTo>
                    <a:pt x="2867225" y="5038044"/>
                  </a:lnTo>
                  <a:lnTo>
                    <a:pt x="2913149" y="5019432"/>
                  </a:lnTo>
                  <a:lnTo>
                    <a:pt x="2958798" y="4999336"/>
                  </a:lnTo>
                  <a:lnTo>
                    <a:pt x="3004157" y="4977840"/>
                  </a:lnTo>
                  <a:lnTo>
                    <a:pt x="3049212" y="4955030"/>
                  </a:lnTo>
                  <a:lnTo>
                    <a:pt x="3093946" y="4930989"/>
                  </a:lnTo>
                  <a:lnTo>
                    <a:pt x="3138346" y="4905802"/>
                  </a:lnTo>
                  <a:lnTo>
                    <a:pt x="3182395" y="4879554"/>
                  </a:lnTo>
                  <a:lnTo>
                    <a:pt x="3226079" y="4852328"/>
                  </a:lnTo>
                  <a:lnTo>
                    <a:pt x="3269383" y="4824209"/>
                  </a:lnTo>
                  <a:lnTo>
                    <a:pt x="3312291" y="4795282"/>
                  </a:lnTo>
                  <a:lnTo>
                    <a:pt x="3354789" y="4765631"/>
                  </a:lnTo>
                  <a:lnTo>
                    <a:pt x="3396862" y="4735340"/>
                  </a:lnTo>
                  <a:lnTo>
                    <a:pt x="3438493" y="4704494"/>
                  </a:lnTo>
                  <a:lnTo>
                    <a:pt x="3479670" y="4673177"/>
                  </a:lnTo>
                  <a:lnTo>
                    <a:pt x="3520375" y="4641473"/>
                  </a:lnTo>
                  <a:lnTo>
                    <a:pt x="3560595" y="4609468"/>
                  </a:lnTo>
                  <a:lnTo>
                    <a:pt x="3600314" y="4577245"/>
                  </a:lnTo>
                  <a:lnTo>
                    <a:pt x="3639517" y="4544889"/>
                  </a:lnTo>
                  <a:lnTo>
                    <a:pt x="3678189" y="4512484"/>
                  </a:lnTo>
                  <a:lnTo>
                    <a:pt x="3716315" y="4480115"/>
                  </a:lnTo>
                  <a:lnTo>
                    <a:pt x="3753880" y="4447865"/>
                  </a:lnTo>
                  <a:lnTo>
                    <a:pt x="3790868" y="4415820"/>
                  </a:lnTo>
                  <a:lnTo>
                    <a:pt x="3827266" y="4384064"/>
                  </a:lnTo>
                  <a:lnTo>
                    <a:pt x="3863057" y="4352681"/>
                  </a:lnTo>
                  <a:lnTo>
                    <a:pt x="3898226" y="4321756"/>
                  </a:lnTo>
                  <a:lnTo>
                    <a:pt x="3932759" y="4291373"/>
                  </a:lnTo>
                  <a:lnTo>
                    <a:pt x="3971151" y="4256818"/>
                  </a:lnTo>
                  <a:lnTo>
                    <a:pt x="4008501" y="4221638"/>
                  </a:lnTo>
                  <a:lnTo>
                    <a:pt x="4044858" y="4185860"/>
                  </a:lnTo>
                  <a:lnTo>
                    <a:pt x="4080268" y="4149512"/>
                  </a:lnTo>
                  <a:lnTo>
                    <a:pt x="4114779" y="4112620"/>
                  </a:lnTo>
                  <a:lnTo>
                    <a:pt x="4148439" y="4075211"/>
                  </a:lnTo>
                  <a:lnTo>
                    <a:pt x="4181296" y="4037312"/>
                  </a:lnTo>
                  <a:lnTo>
                    <a:pt x="4213397" y="3998950"/>
                  </a:lnTo>
                  <a:lnTo>
                    <a:pt x="4244790" y="3960152"/>
                  </a:lnTo>
                  <a:lnTo>
                    <a:pt x="4275522" y="3920945"/>
                  </a:lnTo>
                  <a:lnTo>
                    <a:pt x="4305641" y="3881356"/>
                  </a:lnTo>
                  <a:lnTo>
                    <a:pt x="4335194" y="3841412"/>
                  </a:lnTo>
                  <a:lnTo>
                    <a:pt x="4364230" y="3801140"/>
                  </a:lnTo>
                  <a:lnTo>
                    <a:pt x="4392795" y="3760567"/>
                  </a:lnTo>
                  <a:lnTo>
                    <a:pt x="4420938" y="3719719"/>
                  </a:lnTo>
                  <a:lnTo>
                    <a:pt x="4448706" y="3678625"/>
                  </a:lnTo>
                  <a:lnTo>
                    <a:pt x="4476147" y="3637310"/>
                  </a:lnTo>
                  <a:lnTo>
                    <a:pt x="4503307" y="3595802"/>
                  </a:lnTo>
                  <a:lnTo>
                    <a:pt x="4530236" y="3554128"/>
                  </a:lnTo>
                  <a:lnTo>
                    <a:pt x="4556980" y="3512314"/>
                  </a:lnTo>
                  <a:lnTo>
                    <a:pt x="4583587" y="3470388"/>
                  </a:lnTo>
                  <a:lnTo>
                    <a:pt x="4610105" y="3428377"/>
                  </a:lnTo>
                  <a:lnTo>
                    <a:pt x="4636581" y="3386307"/>
                  </a:lnTo>
                  <a:lnTo>
                    <a:pt x="4663062" y="3344206"/>
                  </a:lnTo>
                  <a:lnTo>
                    <a:pt x="4689598" y="3302100"/>
                  </a:lnTo>
                  <a:lnTo>
                    <a:pt x="4716234" y="3260017"/>
                  </a:lnTo>
                  <a:lnTo>
                    <a:pt x="4743019" y="3217984"/>
                  </a:lnTo>
                  <a:lnTo>
                    <a:pt x="4770000" y="3176026"/>
                  </a:lnTo>
                  <a:lnTo>
                    <a:pt x="4797225" y="3134173"/>
                  </a:lnTo>
                  <a:lnTo>
                    <a:pt x="4823600" y="3095000"/>
                  </a:lnTo>
                  <a:lnTo>
                    <a:pt x="4851416" y="3055680"/>
                  </a:lnTo>
                  <a:lnTo>
                    <a:pt x="4880502" y="3016214"/>
                  </a:lnTo>
                  <a:lnTo>
                    <a:pt x="4910688" y="2976607"/>
                  </a:lnTo>
                  <a:lnTo>
                    <a:pt x="4941805" y="2936863"/>
                  </a:lnTo>
                  <a:lnTo>
                    <a:pt x="4973681" y="2896985"/>
                  </a:lnTo>
                  <a:lnTo>
                    <a:pt x="5006148" y="2856977"/>
                  </a:lnTo>
                  <a:lnTo>
                    <a:pt x="5039034" y="2816843"/>
                  </a:lnTo>
                  <a:lnTo>
                    <a:pt x="5072169" y="2776585"/>
                  </a:lnTo>
                  <a:lnTo>
                    <a:pt x="5105383" y="2736209"/>
                  </a:lnTo>
                  <a:lnTo>
                    <a:pt x="5138507" y="2695717"/>
                  </a:lnTo>
                  <a:lnTo>
                    <a:pt x="5171369" y="2655114"/>
                  </a:lnTo>
                  <a:lnTo>
                    <a:pt x="5203800" y="2614403"/>
                  </a:lnTo>
                  <a:lnTo>
                    <a:pt x="5235629" y="2573587"/>
                  </a:lnTo>
                  <a:lnTo>
                    <a:pt x="5266686" y="2532670"/>
                  </a:lnTo>
                  <a:lnTo>
                    <a:pt x="5296802" y="2491657"/>
                  </a:lnTo>
                  <a:lnTo>
                    <a:pt x="5325805" y="2450550"/>
                  </a:lnTo>
                  <a:lnTo>
                    <a:pt x="5353526" y="2409354"/>
                  </a:lnTo>
                  <a:lnTo>
                    <a:pt x="5379794" y="2368072"/>
                  </a:lnTo>
                  <a:lnTo>
                    <a:pt x="5404439" y="2326708"/>
                  </a:lnTo>
                  <a:lnTo>
                    <a:pt x="5427292" y="2285265"/>
                  </a:lnTo>
                  <a:lnTo>
                    <a:pt x="5448181" y="2243747"/>
                  </a:lnTo>
                  <a:lnTo>
                    <a:pt x="5466937" y="2202157"/>
                  </a:lnTo>
                  <a:lnTo>
                    <a:pt x="5483389" y="2160501"/>
                  </a:lnTo>
                  <a:lnTo>
                    <a:pt x="5497368" y="2118780"/>
                  </a:lnTo>
                  <a:lnTo>
                    <a:pt x="5508702" y="2077000"/>
                  </a:lnTo>
                  <a:lnTo>
                    <a:pt x="5517223" y="2035162"/>
                  </a:lnTo>
                  <a:lnTo>
                    <a:pt x="5522759" y="1993272"/>
                  </a:lnTo>
                  <a:lnTo>
                    <a:pt x="5525140" y="1951333"/>
                  </a:lnTo>
                  <a:lnTo>
                    <a:pt x="5524197" y="1909349"/>
                  </a:lnTo>
                  <a:lnTo>
                    <a:pt x="5519758" y="1867323"/>
                  </a:lnTo>
                  <a:lnTo>
                    <a:pt x="5505944" y="1795485"/>
                  </a:lnTo>
                  <a:lnTo>
                    <a:pt x="5485576" y="1721167"/>
                  </a:lnTo>
                  <a:lnTo>
                    <a:pt x="5473007" y="1683215"/>
                  </a:lnTo>
                  <a:lnTo>
                    <a:pt x="5458886" y="1644807"/>
                  </a:lnTo>
                  <a:lnTo>
                    <a:pt x="5443243" y="1605999"/>
                  </a:lnTo>
                  <a:lnTo>
                    <a:pt x="5426108" y="1566845"/>
                  </a:lnTo>
                  <a:lnTo>
                    <a:pt x="5407508" y="1527400"/>
                  </a:lnTo>
                  <a:lnTo>
                    <a:pt x="5387472" y="1487718"/>
                  </a:lnTo>
                  <a:lnTo>
                    <a:pt x="5366031" y="1447856"/>
                  </a:lnTo>
                  <a:lnTo>
                    <a:pt x="5343213" y="1407866"/>
                  </a:lnTo>
                  <a:lnTo>
                    <a:pt x="5319047" y="1367805"/>
                  </a:lnTo>
                  <a:lnTo>
                    <a:pt x="5293561" y="1327727"/>
                  </a:lnTo>
                  <a:lnTo>
                    <a:pt x="5266786" y="1287687"/>
                  </a:lnTo>
                  <a:lnTo>
                    <a:pt x="5238750" y="1247740"/>
                  </a:lnTo>
                  <a:lnTo>
                    <a:pt x="5209482" y="1207941"/>
                  </a:lnTo>
                  <a:lnTo>
                    <a:pt x="5179012" y="1168344"/>
                  </a:lnTo>
                  <a:lnTo>
                    <a:pt x="5147367" y="1129004"/>
                  </a:lnTo>
                  <a:lnTo>
                    <a:pt x="5114578" y="1089976"/>
                  </a:lnTo>
                  <a:lnTo>
                    <a:pt x="5080674" y="1051316"/>
                  </a:lnTo>
                  <a:lnTo>
                    <a:pt x="5045682" y="1013077"/>
                  </a:lnTo>
                  <a:lnTo>
                    <a:pt x="5009633" y="975314"/>
                  </a:lnTo>
                  <a:lnTo>
                    <a:pt x="4972556" y="938084"/>
                  </a:lnTo>
                  <a:lnTo>
                    <a:pt x="4934479" y="901439"/>
                  </a:lnTo>
                  <a:lnTo>
                    <a:pt x="4895431" y="865436"/>
                  </a:lnTo>
                  <a:lnTo>
                    <a:pt x="4855443" y="830129"/>
                  </a:lnTo>
                  <a:lnTo>
                    <a:pt x="4814541" y="795572"/>
                  </a:lnTo>
                  <a:lnTo>
                    <a:pt x="4772757" y="761821"/>
                  </a:lnTo>
                  <a:lnTo>
                    <a:pt x="4730118" y="728931"/>
                  </a:lnTo>
                  <a:lnTo>
                    <a:pt x="4686654" y="696956"/>
                  </a:lnTo>
                  <a:lnTo>
                    <a:pt x="4642394" y="665951"/>
                  </a:lnTo>
                  <a:lnTo>
                    <a:pt x="4597367" y="635971"/>
                  </a:lnTo>
                  <a:lnTo>
                    <a:pt x="4551601" y="607071"/>
                  </a:lnTo>
                  <a:lnTo>
                    <a:pt x="4505127" y="579305"/>
                  </a:lnTo>
                  <a:lnTo>
                    <a:pt x="4457972" y="552729"/>
                  </a:lnTo>
                  <a:lnTo>
                    <a:pt x="4410166" y="527398"/>
                  </a:lnTo>
                  <a:lnTo>
                    <a:pt x="4373767" y="509344"/>
                  </a:lnTo>
                  <a:lnTo>
                    <a:pt x="4335832" y="491724"/>
                  </a:lnTo>
                  <a:lnTo>
                    <a:pt x="4296425" y="474530"/>
                  </a:lnTo>
                  <a:lnTo>
                    <a:pt x="4255608" y="457757"/>
                  </a:lnTo>
                  <a:lnTo>
                    <a:pt x="4213448" y="441399"/>
                  </a:lnTo>
                  <a:lnTo>
                    <a:pt x="4170006" y="425451"/>
                  </a:lnTo>
                  <a:lnTo>
                    <a:pt x="4125347" y="409906"/>
                  </a:lnTo>
                  <a:lnTo>
                    <a:pt x="4079534" y="394758"/>
                  </a:lnTo>
                  <a:lnTo>
                    <a:pt x="4032632" y="380002"/>
                  </a:lnTo>
                  <a:lnTo>
                    <a:pt x="3984704" y="365632"/>
                  </a:lnTo>
                  <a:lnTo>
                    <a:pt x="3935814" y="351642"/>
                  </a:lnTo>
                  <a:lnTo>
                    <a:pt x="3886026" y="338027"/>
                  </a:lnTo>
                  <a:lnTo>
                    <a:pt x="3835404" y="324779"/>
                  </a:lnTo>
                  <a:lnTo>
                    <a:pt x="3784011" y="311894"/>
                  </a:lnTo>
                  <a:lnTo>
                    <a:pt x="3731911" y="299366"/>
                  </a:lnTo>
                  <a:lnTo>
                    <a:pt x="3679167" y="287189"/>
                  </a:lnTo>
                  <a:lnTo>
                    <a:pt x="3625845" y="275356"/>
                  </a:lnTo>
                  <a:lnTo>
                    <a:pt x="3572007" y="263863"/>
                  </a:lnTo>
                  <a:lnTo>
                    <a:pt x="3517717" y="252703"/>
                  </a:lnTo>
                  <a:lnTo>
                    <a:pt x="3463040" y="241870"/>
                  </a:lnTo>
                  <a:lnTo>
                    <a:pt x="3408038" y="231359"/>
                  </a:lnTo>
                  <a:lnTo>
                    <a:pt x="3352776" y="221163"/>
                  </a:lnTo>
                  <a:lnTo>
                    <a:pt x="3297318" y="211278"/>
                  </a:lnTo>
                  <a:lnTo>
                    <a:pt x="3241726" y="201696"/>
                  </a:lnTo>
                  <a:lnTo>
                    <a:pt x="3186066" y="192413"/>
                  </a:lnTo>
                  <a:lnTo>
                    <a:pt x="3130400" y="183422"/>
                  </a:lnTo>
                  <a:lnTo>
                    <a:pt x="3074794" y="174718"/>
                  </a:lnTo>
                  <a:lnTo>
                    <a:pt x="3019309" y="166294"/>
                  </a:lnTo>
                  <a:lnTo>
                    <a:pt x="2964011" y="158145"/>
                  </a:lnTo>
                  <a:lnTo>
                    <a:pt x="2908962" y="150265"/>
                  </a:lnTo>
                  <a:lnTo>
                    <a:pt x="2854228" y="142648"/>
                  </a:lnTo>
                  <a:lnTo>
                    <a:pt x="2799871" y="135289"/>
                  </a:lnTo>
                  <a:lnTo>
                    <a:pt x="2745955" y="128181"/>
                  </a:lnTo>
                  <a:lnTo>
                    <a:pt x="2692545" y="121318"/>
                  </a:lnTo>
                  <a:lnTo>
                    <a:pt x="2639703" y="114695"/>
                  </a:lnTo>
                  <a:lnTo>
                    <a:pt x="2587494" y="108306"/>
                  </a:lnTo>
                  <a:lnTo>
                    <a:pt x="2535982" y="102145"/>
                  </a:lnTo>
                  <a:lnTo>
                    <a:pt x="2485230" y="96207"/>
                  </a:lnTo>
                  <a:lnTo>
                    <a:pt x="2435302" y="90484"/>
                  </a:lnTo>
                  <a:lnTo>
                    <a:pt x="2386262" y="84973"/>
                  </a:lnTo>
                  <a:lnTo>
                    <a:pt x="2338174" y="79666"/>
                  </a:lnTo>
                  <a:lnTo>
                    <a:pt x="2291101" y="74557"/>
                  </a:lnTo>
                  <a:lnTo>
                    <a:pt x="2245107" y="69642"/>
                  </a:lnTo>
                  <a:lnTo>
                    <a:pt x="2200256" y="64914"/>
                  </a:lnTo>
                  <a:lnTo>
                    <a:pt x="2156613" y="60367"/>
                  </a:lnTo>
                  <a:lnTo>
                    <a:pt x="2114239" y="55996"/>
                  </a:lnTo>
                  <a:lnTo>
                    <a:pt x="2073201" y="51794"/>
                  </a:lnTo>
                  <a:lnTo>
                    <a:pt x="2033560" y="47756"/>
                  </a:lnTo>
                  <a:lnTo>
                    <a:pt x="1995381" y="43876"/>
                  </a:lnTo>
                  <a:lnTo>
                    <a:pt x="1958728" y="40147"/>
                  </a:lnTo>
                  <a:lnTo>
                    <a:pt x="1885906" y="32790"/>
                  </a:lnTo>
                  <a:lnTo>
                    <a:pt x="1816761" y="25990"/>
                  </a:lnTo>
                  <a:lnTo>
                    <a:pt x="1751093" y="19819"/>
                  </a:lnTo>
                  <a:lnTo>
                    <a:pt x="1688703" y="14349"/>
                  </a:lnTo>
                  <a:lnTo>
                    <a:pt x="1629394" y="9650"/>
                  </a:lnTo>
                  <a:lnTo>
                    <a:pt x="1572966" y="5794"/>
                  </a:lnTo>
                  <a:lnTo>
                    <a:pt x="1519220" y="2853"/>
                  </a:lnTo>
                  <a:lnTo>
                    <a:pt x="1467958" y="897"/>
                  </a:lnTo>
                  <a:lnTo>
                    <a:pt x="1418981" y="0"/>
                  </a:lnTo>
                  <a:lnTo>
                    <a:pt x="1372089" y="230"/>
                  </a:lnTo>
                  <a:lnTo>
                    <a:pt x="1327085" y="1661"/>
                  </a:lnTo>
                  <a:lnTo>
                    <a:pt x="1283770" y="4363"/>
                  </a:lnTo>
                  <a:lnTo>
                    <a:pt x="1241944" y="8408"/>
                  </a:lnTo>
                  <a:lnTo>
                    <a:pt x="1201409" y="13867"/>
                  </a:lnTo>
                  <a:lnTo>
                    <a:pt x="1161965" y="20812"/>
                  </a:lnTo>
                  <a:lnTo>
                    <a:pt x="1123416" y="29314"/>
                  </a:lnTo>
                  <a:lnTo>
                    <a:pt x="1085560" y="39444"/>
                  </a:lnTo>
                  <a:lnTo>
                    <a:pt x="1048201" y="51274"/>
                  </a:lnTo>
                  <a:lnTo>
                    <a:pt x="1011138" y="64876"/>
                  </a:lnTo>
                  <a:lnTo>
                    <a:pt x="974173" y="80319"/>
                  </a:lnTo>
                  <a:lnTo>
                    <a:pt x="937108" y="97677"/>
                  </a:lnTo>
                  <a:lnTo>
                    <a:pt x="899743" y="117020"/>
                  </a:lnTo>
                  <a:lnTo>
                    <a:pt x="861879" y="138420"/>
                  </a:lnTo>
                  <a:lnTo>
                    <a:pt x="823319" y="161948"/>
                  </a:lnTo>
                  <a:close/>
                </a:path>
              </a:pathLst>
            </a:custGeom>
            <a:ln w="28575">
              <a:solidFill>
                <a:srgbClr val="FF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350" b="0" i="0" u="none" strike="noStrike" kern="1200" cap="none" spc="0" normalizeH="0" baseline="0" noProof="0">
                <a:ln>
                  <a:noFill/>
                </a:ln>
                <a:solidFill>
                  <a:prstClr val="black"/>
                </a:solidFill>
                <a:effectLst/>
                <a:uLnTx/>
                <a:uFillTx/>
                <a:latin typeface="Tahoma" charset="0"/>
                <a:ea typeface="+mn-ea"/>
                <a:cs typeface="+mn-cs"/>
              </a:endParaRPr>
            </a:p>
          </p:txBody>
        </p:sp>
      </p:grpSp>
      <p:sp>
        <p:nvSpPr>
          <p:cNvPr id="22" name="object 22"/>
          <p:cNvSpPr txBox="1"/>
          <p:nvPr/>
        </p:nvSpPr>
        <p:spPr>
          <a:xfrm>
            <a:off x="7737143" y="1576898"/>
            <a:ext cx="1096197" cy="317395"/>
          </a:xfrm>
          <a:prstGeom prst="rect">
            <a:avLst/>
          </a:prstGeom>
        </p:spPr>
        <p:txBody>
          <a:bodyPr vert="horz" wrap="square" lIns="0" tIns="9525" rIns="0" bIns="0" rtlCol="0">
            <a:spAutoFit/>
          </a:bodyPr>
          <a:lstStyle>
            <a:defPPr>
              <a:defRPr lang="en-US"/>
            </a:defPPr>
            <a:lvl1pPr marL="9525">
              <a:spcBef>
                <a:spcPts val="75"/>
              </a:spcBef>
              <a:defRPr sz="2000" b="1" spc="94">
                <a:solidFill>
                  <a:srgbClr val="0000FF"/>
                </a:solidFill>
                <a:latin typeface="Arial"/>
                <a:cs typeface="Arial"/>
              </a:defRPr>
            </a:lvl1pPr>
          </a:lstStyle>
          <a:p>
            <a:pPr marL="9525" marR="0" lvl="0" indent="0" algn="l" defTabSz="914400" rtl="0" eaLnBrk="1" fontAlgn="base" latinLnBrk="0" hangingPunct="1">
              <a:lnSpc>
                <a:spcPct val="100000"/>
              </a:lnSpc>
              <a:spcBef>
                <a:spcPts val="75"/>
              </a:spcBef>
              <a:spcAft>
                <a:spcPct val="0"/>
              </a:spcAft>
              <a:buClrTx/>
              <a:buSzTx/>
              <a:buFontTx/>
              <a:buNone/>
              <a:tabLst/>
              <a:defRPr/>
            </a:pPr>
            <a:r>
              <a:rPr kumimoji="0" sz="2000" b="1" i="0" u="none" strike="noStrike" kern="1200" cap="none" spc="94" normalizeH="0" baseline="0" noProof="0" dirty="0">
                <a:ln>
                  <a:noFill/>
                </a:ln>
                <a:solidFill>
                  <a:srgbClr val="0000FF"/>
                </a:solidFill>
                <a:effectLst/>
                <a:uLnTx/>
                <a:uFillTx/>
                <a:latin typeface="Arial"/>
                <a:ea typeface="+mn-ea"/>
                <a:cs typeface="Arial"/>
              </a:rPr>
              <a:t>E-Step</a:t>
            </a:r>
            <a:endParaRPr kumimoji="0" sz="2000" b="1" i="0" u="none" strike="noStrike" kern="1200" cap="none" spc="94" normalizeH="0" baseline="0" noProof="0">
              <a:ln>
                <a:noFill/>
              </a:ln>
              <a:solidFill>
                <a:srgbClr val="0000FF"/>
              </a:solidFill>
              <a:effectLst/>
              <a:uLnTx/>
              <a:uFillTx/>
              <a:latin typeface="Arial"/>
              <a:ea typeface="+mn-ea"/>
              <a:cs typeface="Arial"/>
            </a:endParaRPr>
          </a:p>
        </p:txBody>
      </p:sp>
      <p:sp>
        <p:nvSpPr>
          <p:cNvPr id="23" name="object 23"/>
          <p:cNvSpPr txBox="1"/>
          <p:nvPr/>
        </p:nvSpPr>
        <p:spPr>
          <a:xfrm>
            <a:off x="1674826" y="1670833"/>
            <a:ext cx="1163903" cy="317395"/>
          </a:xfrm>
          <a:prstGeom prst="rect">
            <a:avLst/>
          </a:prstGeom>
        </p:spPr>
        <p:txBody>
          <a:bodyPr vert="horz" wrap="square" lIns="0" tIns="9525" rIns="0" bIns="0" rtlCol="0">
            <a:spAutoFit/>
          </a:bodyPr>
          <a:lstStyle/>
          <a:p>
            <a:pPr marL="9525" marR="0" lvl="0" indent="0" algn="l" defTabSz="914400" rtl="0" eaLnBrk="1" fontAlgn="base" latinLnBrk="0" hangingPunct="1">
              <a:lnSpc>
                <a:spcPct val="100000"/>
              </a:lnSpc>
              <a:spcBef>
                <a:spcPts val="75"/>
              </a:spcBef>
              <a:spcAft>
                <a:spcPct val="0"/>
              </a:spcAft>
              <a:buClrTx/>
              <a:buSzTx/>
              <a:buFontTx/>
              <a:buNone/>
              <a:tabLst/>
              <a:defRPr/>
            </a:pPr>
            <a:r>
              <a:rPr kumimoji="0" sz="2000" b="1" i="0" u="none" strike="noStrike" kern="1200" cap="none" spc="94" normalizeH="0" baseline="0" noProof="0" dirty="0">
                <a:ln>
                  <a:noFill/>
                </a:ln>
                <a:solidFill>
                  <a:srgbClr val="0000FF"/>
                </a:solidFill>
                <a:effectLst/>
                <a:uLnTx/>
                <a:uFillTx/>
                <a:latin typeface="Arial"/>
                <a:ea typeface="+mn-ea"/>
                <a:cs typeface="Arial"/>
              </a:rPr>
              <a:t>M-</a:t>
            </a:r>
            <a:r>
              <a:rPr kumimoji="0" sz="2000" b="1" i="0" u="none" strike="noStrike" kern="1200" cap="none" spc="-15" normalizeH="0" baseline="0" noProof="0" dirty="0">
                <a:ln>
                  <a:noFill/>
                </a:ln>
                <a:solidFill>
                  <a:srgbClr val="0000FF"/>
                </a:solidFill>
                <a:effectLst/>
                <a:uLnTx/>
                <a:uFillTx/>
                <a:latin typeface="Arial"/>
                <a:ea typeface="+mn-ea"/>
                <a:cs typeface="Arial"/>
              </a:rPr>
              <a:t>Step</a:t>
            </a:r>
            <a:endParaRPr kumimoji="0" sz="2000" b="0" i="0" u="none" strike="noStrike" kern="1200" cap="none" spc="0" normalizeH="0" baseline="0" noProof="0" dirty="0">
              <a:ln>
                <a:noFill/>
              </a:ln>
              <a:solidFill>
                <a:prstClr val="black"/>
              </a:solidFill>
              <a:effectLst/>
              <a:uLnTx/>
              <a:uFillTx/>
              <a:latin typeface="Arial"/>
              <a:ea typeface="+mn-ea"/>
              <a:cs typeface="Arial"/>
            </a:endParaRPr>
          </a:p>
        </p:txBody>
      </p:sp>
      <p:sp>
        <p:nvSpPr>
          <p:cNvPr id="24" name="object 24"/>
          <p:cNvSpPr/>
          <p:nvPr/>
        </p:nvSpPr>
        <p:spPr>
          <a:xfrm>
            <a:off x="4313277" y="1673342"/>
            <a:ext cx="1233964" cy="230029"/>
          </a:xfrm>
          <a:custGeom>
            <a:avLst/>
            <a:gdLst/>
            <a:ahLst/>
            <a:cxnLst/>
            <a:rect l="l" t="t" r="r" b="b"/>
            <a:pathLst>
              <a:path w="1645284" h="306705">
                <a:moveTo>
                  <a:pt x="1582748" y="280014"/>
                </a:moveTo>
                <a:lnTo>
                  <a:pt x="1550113" y="292860"/>
                </a:lnTo>
                <a:lnTo>
                  <a:pt x="1644963" y="306627"/>
                </a:lnTo>
                <a:lnTo>
                  <a:pt x="1633318" y="285278"/>
                </a:lnTo>
                <a:lnTo>
                  <a:pt x="1589288" y="285278"/>
                </a:lnTo>
                <a:lnTo>
                  <a:pt x="1588086" y="284342"/>
                </a:lnTo>
                <a:lnTo>
                  <a:pt x="1582748" y="280014"/>
                </a:lnTo>
                <a:close/>
              </a:path>
              <a:path w="1645284" h="306705">
                <a:moveTo>
                  <a:pt x="1598047" y="273992"/>
                </a:moveTo>
                <a:lnTo>
                  <a:pt x="1582748" y="280014"/>
                </a:lnTo>
                <a:lnTo>
                  <a:pt x="1588086" y="284342"/>
                </a:lnTo>
                <a:lnTo>
                  <a:pt x="1589288" y="285278"/>
                </a:lnTo>
                <a:lnTo>
                  <a:pt x="1598047" y="273992"/>
                </a:lnTo>
                <a:close/>
              </a:path>
              <a:path w="1645284" h="306705">
                <a:moveTo>
                  <a:pt x="1599068" y="222487"/>
                </a:moveTo>
                <a:lnTo>
                  <a:pt x="1598406" y="255922"/>
                </a:lnTo>
                <a:lnTo>
                  <a:pt x="1606082" y="262145"/>
                </a:lnTo>
                <a:lnTo>
                  <a:pt x="1606809" y="262704"/>
                </a:lnTo>
                <a:lnTo>
                  <a:pt x="1589288" y="285278"/>
                </a:lnTo>
                <a:lnTo>
                  <a:pt x="1633318" y="285278"/>
                </a:lnTo>
                <a:lnTo>
                  <a:pt x="1599068" y="222487"/>
                </a:lnTo>
                <a:close/>
              </a:path>
              <a:path w="1645284" h="306705">
                <a:moveTo>
                  <a:pt x="1026" y="0"/>
                </a:moveTo>
                <a:lnTo>
                  <a:pt x="0" y="28555"/>
                </a:lnTo>
                <a:lnTo>
                  <a:pt x="42826" y="29911"/>
                </a:lnTo>
                <a:lnTo>
                  <a:pt x="650937" y="39857"/>
                </a:lnTo>
                <a:lnTo>
                  <a:pt x="825693" y="46023"/>
                </a:lnTo>
                <a:lnTo>
                  <a:pt x="948637" y="52683"/>
                </a:lnTo>
                <a:lnTo>
                  <a:pt x="1024143" y="58290"/>
                </a:lnTo>
                <a:lnTo>
                  <a:pt x="1092803" y="64949"/>
                </a:lnTo>
                <a:lnTo>
                  <a:pt x="1153173" y="72750"/>
                </a:lnTo>
                <a:lnTo>
                  <a:pt x="1228690" y="87309"/>
                </a:lnTo>
                <a:lnTo>
                  <a:pt x="1273756" y="99583"/>
                </a:lnTo>
                <a:lnTo>
                  <a:pt x="1315407" y="113639"/>
                </a:lnTo>
                <a:lnTo>
                  <a:pt x="1353845" y="129166"/>
                </a:lnTo>
                <a:lnTo>
                  <a:pt x="1389272" y="145850"/>
                </a:lnTo>
                <a:lnTo>
                  <a:pt x="1451890" y="181457"/>
                </a:lnTo>
                <a:lnTo>
                  <a:pt x="1504842" y="218014"/>
                </a:lnTo>
                <a:lnTo>
                  <a:pt x="1549700" y="253104"/>
                </a:lnTo>
                <a:lnTo>
                  <a:pt x="1575320" y="273992"/>
                </a:lnTo>
                <a:lnTo>
                  <a:pt x="1582748" y="280014"/>
                </a:lnTo>
                <a:lnTo>
                  <a:pt x="1598047" y="273992"/>
                </a:lnTo>
                <a:lnTo>
                  <a:pt x="1598406" y="255922"/>
                </a:lnTo>
                <a:lnTo>
                  <a:pt x="1567547" y="230788"/>
                </a:lnTo>
                <a:lnTo>
                  <a:pt x="1521520" y="194812"/>
                </a:lnTo>
                <a:lnTo>
                  <a:pt x="1466623" y="156973"/>
                </a:lnTo>
                <a:lnTo>
                  <a:pt x="1401432" y="119992"/>
                </a:lnTo>
                <a:lnTo>
                  <a:pt x="1364532" y="102665"/>
                </a:lnTo>
                <a:lnTo>
                  <a:pt x="1324528" y="86560"/>
                </a:lnTo>
                <a:lnTo>
                  <a:pt x="1281249" y="72007"/>
                </a:lnTo>
                <a:lnTo>
                  <a:pt x="1234520" y="59335"/>
                </a:lnTo>
                <a:lnTo>
                  <a:pt x="1184393" y="48902"/>
                </a:lnTo>
                <a:lnTo>
                  <a:pt x="1127514" y="40328"/>
                </a:lnTo>
                <a:lnTo>
                  <a:pt x="1061991" y="33023"/>
                </a:lnTo>
                <a:lnTo>
                  <a:pt x="950384" y="24161"/>
                </a:lnTo>
                <a:lnTo>
                  <a:pt x="826824" y="17471"/>
                </a:lnTo>
                <a:lnTo>
                  <a:pt x="651630" y="11291"/>
                </a:lnTo>
                <a:lnTo>
                  <a:pt x="43621" y="1346"/>
                </a:lnTo>
                <a:lnTo>
                  <a:pt x="1026" y="0"/>
                </a:lnTo>
                <a:close/>
              </a:path>
              <a:path w="1645284" h="306705">
                <a:moveTo>
                  <a:pt x="1598406" y="255922"/>
                </a:moveTo>
                <a:lnTo>
                  <a:pt x="1598048" y="273991"/>
                </a:lnTo>
                <a:lnTo>
                  <a:pt x="1606809" y="262704"/>
                </a:lnTo>
                <a:lnTo>
                  <a:pt x="1606082" y="262145"/>
                </a:lnTo>
                <a:lnTo>
                  <a:pt x="1598406" y="255922"/>
                </a:lnTo>
                <a:close/>
              </a:path>
            </a:pathLst>
          </a:custGeom>
          <a:solidFill>
            <a:srgbClr val="00FF00"/>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350" b="0" i="0" u="none" strike="noStrike" kern="1200" cap="none" spc="0" normalizeH="0" baseline="0" noProof="0">
              <a:ln>
                <a:noFill/>
              </a:ln>
              <a:solidFill>
                <a:prstClr val="black"/>
              </a:solidFill>
              <a:effectLst/>
              <a:uLnTx/>
              <a:uFillTx/>
              <a:latin typeface="Tahoma" charset="0"/>
              <a:ea typeface="+mn-ea"/>
              <a:cs typeface="+mn-cs"/>
            </a:endParaRPr>
          </a:p>
        </p:txBody>
      </p:sp>
      <p:sp>
        <p:nvSpPr>
          <p:cNvPr id="27" name="Rectangle 26"/>
          <p:cNvSpPr/>
          <p:nvPr/>
        </p:nvSpPr>
        <p:spPr>
          <a:xfrm>
            <a:off x="339436" y="6075533"/>
            <a:ext cx="6172200"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N</a:t>
            </a:r>
            <a:r>
              <a:rPr kumimoji="0" lang="en-US" sz="1600" b="0" i="1" u="none" strike="noStrike" kern="1200" cap="none" spc="0" normalizeH="0" baseline="-25000" noProof="0" dirty="0" err="1">
                <a:ln>
                  <a:noFill/>
                </a:ln>
                <a:solidFill>
                  <a:prstClr val="black"/>
                </a:solidFill>
                <a:effectLst/>
                <a:uLnTx/>
                <a:uFillTx/>
                <a:latin typeface="Cambria" panose="02040503050406030204" pitchFamily="18" charset="0"/>
                <a:ea typeface="Cambria" panose="02040503050406030204" pitchFamily="18" charset="0"/>
                <a:cs typeface="+mn-cs"/>
              </a:rPr>
              <a:t>k</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 the effective number  of points assigned to cluster </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k</a:t>
            </a: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1922435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a:t>EM Algorithm</a:t>
            </a:r>
          </a:p>
        </p:txBody>
      </p:sp>
      <p:sp>
        <p:nvSpPr>
          <p:cNvPr id="23" name="TextBox 22"/>
          <p:cNvSpPr txBox="1"/>
          <p:nvPr/>
        </p:nvSpPr>
        <p:spPr>
          <a:xfrm>
            <a:off x="268941" y="1295400"/>
            <a:ext cx="3439886" cy="473975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I Standardize the data if required: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II Fix the </a:t>
            </a:r>
            <a:r>
              <a:rPr kumimoji="0" lang="en-US" sz="1400" b="0" i="0" u="none" strike="noStrike" kern="1200" cap="none" spc="0" normalizeH="0" baseline="0" noProof="0" dirty="0" err="1">
                <a:ln>
                  <a:noFill/>
                </a:ln>
                <a:solidFill>
                  <a:prstClr val="black"/>
                </a:solidFill>
                <a:effectLst/>
                <a:uLnTx/>
                <a:uFillTx/>
                <a:latin typeface="Tahoma" charset="0"/>
                <a:ea typeface="+mn-ea"/>
                <a:cs typeface="+mn-cs"/>
              </a:rPr>
              <a:t>no.of.cluster</a:t>
            </a:r>
            <a:r>
              <a:rPr kumimoji="0" lang="en-US" sz="1400" b="0" i="0" u="none" strike="noStrike" kern="1200" cap="none" spc="0" normalizeH="0" baseline="0" noProof="0" dirty="0">
                <a:ln>
                  <a:noFill/>
                </a:ln>
                <a:solidFill>
                  <a:prstClr val="black"/>
                </a:solidFill>
                <a:effectLst/>
                <a:uLnTx/>
                <a:uFillTx/>
                <a:latin typeface="Tahoma" charset="0"/>
                <a:ea typeface="+mn-ea"/>
                <a:cs typeface="+mn-cs"/>
              </a:rPr>
              <a:t> expected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III Initialize the prototypes: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Mean, Covariance, Weights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IV Expectation-Step: Fix prototype &amp; find the membership of each point weighted by the probability value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V. Calculate the log likelihood of the points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VI Maximization Step: Fix the membership(responsibility matrix) and re-estimate the prototypes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VII Calculate the new log likelihood of the points. Repeat E &amp; M Step till convergence is achieved:</a:t>
            </a:r>
          </a:p>
        </p:txBody>
      </p:sp>
      <p:pic>
        <p:nvPicPr>
          <p:cNvPr id="4" name="Picture 3"/>
          <p:cNvPicPr>
            <a:picLocks noChangeAspect="1"/>
          </p:cNvPicPr>
          <p:nvPr/>
        </p:nvPicPr>
        <p:blipFill>
          <a:blip r:embed="rId2"/>
          <a:stretch>
            <a:fillRect/>
          </a:stretch>
        </p:blipFill>
        <p:spPr>
          <a:xfrm>
            <a:off x="3638784" y="246669"/>
            <a:ext cx="2575535" cy="1084069"/>
          </a:xfrm>
          <a:prstGeom prst="rect">
            <a:avLst/>
          </a:prstGeom>
        </p:spPr>
      </p:pic>
      <p:pic>
        <p:nvPicPr>
          <p:cNvPr id="11" name="Picture 10"/>
          <p:cNvPicPr>
            <a:picLocks noChangeAspect="1"/>
          </p:cNvPicPr>
          <p:nvPr/>
        </p:nvPicPr>
        <p:blipFill>
          <a:blip r:embed="rId3"/>
          <a:stretch>
            <a:fillRect/>
          </a:stretch>
        </p:blipFill>
        <p:spPr>
          <a:xfrm>
            <a:off x="6182943" y="685800"/>
            <a:ext cx="2961057" cy="811495"/>
          </a:xfrm>
          <a:prstGeom prst="rect">
            <a:avLst/>
          </a:prstGeom>
        </p:spPr>
      </p:pic>
    </p:spTree>
    <p:extLst>
      <p:ext uri="{BB962C8B-B14F-4D97-AF65-F5344CB8AC3E}">
        <p14:creationId xmlns:p14="http://schemas.microsoft.com/office/powerpoint/2010/main" val="3165568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a:t>GMM</a:t>
            </a:r>
          </a:p>
        </p:txBody>
      </p:sp>
      <p:sp>
        <p:nvSpPr>
          <p:cNvPr id="23" name="TextBox 22"/>
          <p:cNvSpPr txBox="1"/>
          <p:nvPr/>
        </p:nvSpPr>
        <p:spPr>
          <a:xfrm>
            <a:off x="268941" y="1295400"/>
            <a:ext cx="3439886" cy="206210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IV Expectation-Step: Fix prototype &amp; find the membership of each point weighted by the probability value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sng" strike="noStrike" kern="1200" cap="none" spc="0" normalizeH="0" baseline="0" noProof="0" dirty="0">
                <a:ln>
                  <a:noFill/>
                </a:ln>
                <a:solidFill>
                  <a:prstClr val="black"/>
                </a:solidFill>
                <a:effectLst/>
                <a:uLnTx/>
                <a:uFillTx/>
                <a:latin typeface="Tahoma" charset="0"/>
                <a:ea typeface="+mn-ea"/>
                <a:cs typeface="+mn-cs"/>
              </a:rPr>
              <a:t>Sample calculation for this step is shown below:</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charset="0"/>
              <a:ea typeface="+mn-ea"/>
              <a:cs typeface="+mn-cs"/>
            </a:endParaRPr>
          </a:p>
        </p:txBody>
      </p:sp>
      <p:pic>
        <p:nvPicPr>
          <p:cNvPr id="4" name="Picture 3"/>
          <p:cNvPicPr>
            <a:picLocks noChangeAspect="1"/>
          </p:cNvPicPr>
          <p:nvPr/>
        </p:nvPicPr>
        <p:blipFill>
          <a:blip r:embed="rId3"/>
          <a:stretch>
            <a:fillRect/>
          </a:stretch>
        </p:blipFill>
        <p:spPr>
          <a:xfrm>
            <a:off x="3638784" y="246669"/>
            <a:ext cx="2575535" cy="1084069"/>
          </a:xfrm>
          <a:prstGeom prst="rect">
            <a:avLst/>
          </a:prstGeom>
        </p:spPr>
      </p:pic>
      <p:pic>
        <p:nvPicPr>
          <p:cNvPr id="11" name="Picture 10"/>
          <p:cNvPicPr>
            <a:picLocks noChangeAspect="1"/>
          </p:cNvPicPr>
          <p:nvPr/>
        </p:nvPicPr>
        <p:blipFill>
          <a:blip r:embed="rId4"/>
          <a:stretch>
            <a:fillRect/>
          </a:stretch>
        </p:blipFill>
        <p:spPr>
          <a:xfrm>
            <a:off x="6182943" y="685800"/>
            <a:ext cx="2961057" cy="811495"/>
          </a:xfrm>
          <a:prstGeom prst="rect">
            <a:avLst/>
          </a:prstGeom>
        </p:spPr>
      </p:pic>
      <p:pic>
        <p:nvPicPr>
          <p:cNvPr id="6" name="Google Shape;337;g7ab74cc8e8_0_32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1668" y="1539681"/>
            <a:ext cx="2581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339;g7ab74cc8e8_0_321"/>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1539681"/>
            <a:ext cx="2136775"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7"/>
          <a:stretch>
            <a:fillRect/>
          </a:stretch>
        </p:blipFill>
        <p:spPr>
          <a:xfrm>
            <a:off x="3897956" y="2542515"/>
            <a:ext cx="3634088" cy="1560076"/>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3773428" y="4358199"/>
                <a:ext cx="4279719" cy="147732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For</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Cluster</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1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assumed</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parameters</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here</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for</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Doc</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1 </m:t>
                      </m:r>
                    </m:oMath>
                  </m:oMathPara>
                </a14:m>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apply</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in</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the</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below</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formula</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and</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m:oMathPara>
                </a14:m>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multiply</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with</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the</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weight</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m:t>
                    </m:r>
                  </m:oMath>
                </a14:m>
                <a:r>
                  <a:rPr kumimoji="0" lang="en-IN"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For simplicity , assume off diagonal values in covariance matrix as 0 (This is usually done in text analysis use cases). similarly do it for all the Doc’s</a:t>
                </a:r>
              </a:p>
            </p:txBody>
          </p:sp>
        </mc:Choice>
        <mc:Fallback xmlns="">
          <p:sp>
            <p:nvSpPr>
              <p:cNvPr id="2" name="TextBox 1"/>
              <p:cNvSpPr txBox="1">
                <a:spLocks noRot="1" noChangeAspect="1" noMove="1" noResize="1" noEditPoints="1" noAdjustHandles="1" noChangeArrowheads="1" noChangeShapeType="1" noTextEdit="1"/>
              </p:cNvSpPr>
              <p:nvPr/>
            </p:nvSpPr>
            <p:spPr>
              <a:xfrm>
                <a:off x="3773428" y="4358199"/>
                <a:ext cx="4279719" cy="1477328"/>
              </a:xfrm>
              <a:prstGeom prst="rect">
                <a:avLst/>
              </a:prstGeom>
              <a:blipFill>
                <a:blip r:embed="rId8"/>
                <a:stretch>
                  <a:fillRect l="-2849" r="-712" b="-7025"/>
                </a:stretch>
              </a:blipFill>
            </p:spPr>
            <p:txBody>
              <a:bodyPr/>
              <a:lstStyle/>
              <a:p>
                <a:r>
                  <a:rPr lang="en-IN">
                    <a:noFill/>
                  </a:rPr>
                  <a:t> </a:t>
                </a:r>
              </a:p>
            </p:txBody>
          </p:sp>
        </mc:Fallback>
      </mc:AlternateContent>
      <p:pic>
        <p:nvPicPr>
          <p:cNvPr id="10" name="Picture 9"/>
          <p:cNvPicPr>
            <a:picLocks noChangeAspect="1"/>
          </p:cNvPicPr>
          <p:nvPr/>
        </p:nvPicPr>
        <p:blipFill>
          <a:blip r:embed="rId9"/>
          <a:stretch>
            <a:fillRect/>
          </a:stretch>
        </p:blipFill>
        <p:spPr>
          <a:xfrm>
            <a:off x="3897956" y="5791200"/>
            <a:ext cx="4030664" cy="509692"/>
          </a:xfrm>
          <a:prstGeom prst="rect">
            <a:avLst/>
          </a:prstGeom>
        </p:spPr>
      </p:pic>
      <p:cxnSp>
        <p:nvCxnSpPr>
          <p:cNvPr id="9" name="Straight Arrow Connector 8"/>
          <p:cNvCxnSpPr/>
          <p:nvPr/>
        </p:nvCxnSpPr>
        <p:spPr>
          <a:xfrm>
            <a:off x="5410200" y="2895600"/>
            <a:ext cx="0" cy="1462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a:off x="5506155" y="1177890"/>
            <a:ext cx="2117254" cy="17177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5082663" y="664908"/>
            <a:ext cx="231583" cy="2230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ounded Rectangle 20"/>
          <p:cNvSpPr/>
          <p:nvPr/>
        </p:nvSpPr>
        <p:spPr>
          <a:xfrm>
            <a:off x="6922445" y="914400"/>
            <a:ext cx="2221555" cy="3526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
        <p:nvSpPr>
          <p:cNvPr id="24" name="Rounded Rectangle 23"/>
          <p:cNvSpPr/>
          <p:nvPr/>
        </p:nvSpPr>
        <p:spPr>
          <a:xfrm>
            <a:off x="4443705" y="499124"/>
            <a:ext cx="1806474" cy="2628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7" name="TextBox 16"/>
              <p:cNvSpPr txBox="1"/>
              <p:nvPr/>
            </p:nvSpPr>
            <p:spPr>
              <a:xfrm>
                <a:off x="151727" y="3399889"/>
                <a:ext cx="3449942" cy="2612254"/>
              </a:xfrm>
              <a:prstGeom prst="rect">
                <a:avLst/>
              </a:prstGeom>
              <a:noFill/>
              <a:ln>
                <a:solidFill>
                  <a:schemeClr val="tx1"/>
                </a:solidFill>
              </a:ln>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Tahoma" charset="0"/>
                    <a:ea typeface="+mn-ea"/>
                    <a:cs typeface="+mn-cs"/>
                  </a:rPr>
                  <a:t>Weight1*N1 =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Tahoma" charset="0"/>
                    <a:ea typeface="+mn-ea"/>
                    <a:cs typeface="+mn-cs"/>
                  </a:rPr>
                  <a:t>0.5* </a:t>
                </a:r>
                <a14:m>
                  <m:oMath xmlns:m="http://schemas.openxmlformats.org/officeDocument/2006/math">
                    <m:r>
                      <m:rPr>
                        <m:sty m:val="p"/>
                      </m:rPr>
                      <a:rPr kumimoji="0" lang="en-US" sz="20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P</m:t>
                    </m:r>
                    <m:d>
                      <m:dPr>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dPr>
                      <m:e>
                        <m:r>
                          <m:rPr>
                            <m:sty m:val="p"/>
                          </m:rPr>
                          <a:rPr kumimoji="0" lang="en-US" sz="20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Doc</m:t>
                        </m:r>
                        <m:r>
                          <a:rPr kumimoji="0" lang="en-US" sz="20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1, </m:t>
                        </m:r>
                        <m:r>
                          <m:rPr>
                            <m:sty m:val="p"/>
                          </m:rPr>
                          <a:rPr kumimoji="0" lang="en-US" sz="20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Cl</m:t>
                        </m:r>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𝑢𝑡𝑒𝑟</m:t>
                        </m:r>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1</m:t>
                        </m:r>
                      </m:e>
                    </m:d>
                  </m:oMath>
                </a14:m>
                <a:endParaRPr kumimoji="0" lang="en-US" sz="2000" b="0" i="1" u="none" strike="noStrike" kern="1200" cap="none" spc="0" normalizeH="0" baseline="0" noProof="0" dirty="0">
                  <a:ln>
                    <a:noFill/>
                  </a:ln>
                  <a:solidFill>
                    <a:srgbClr val="0070C0"/>
                  </a:solidFill>
                  <a:effectLst/>
                  <a:uLnTx/>
                  <a:uFillTx/>
                  <a:latin typeface="Cambria Math" panose="02040503050406030204"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d>
                        <m:dPr>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𝐷𝑜𝑐</m:t>
                          </m:r>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1, </m:t>
                          </m:r>
                          <m:d>
                            <m:dPr>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3,3</m:t>
                              </m:r>
                            </m:e>
                          </m:d>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d>
                            <m:dPr>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4,0.707</m:t>
                              </m:r>
                            </m:e>
                          </m:d>
                        </m:e>
                      </m:d>
                    </m:oMath>
                  </m:oMathPara>
                </a14:m>
                <a:endParaRPr kumimoji="0" lang="en-US" sz="2000" b="0" i="1" u="none" strike="noStrike" kern="1200" cap="none" spc="0" normalizeH="0" baseline="0" noProof="0" dirty="0">
                  <a:ln>
                    <a:noFill/>
                  </a:ln>
                  <a:solidFill>
                    <a:srgbClr val="0070C0"/>
                  </a:solidFill>
                  <a:effectLst/>
                  <a:uLnTx/>
                  <a:uFillTx/>
                  <a:latin typeface="Cambria Math" panose="02040503050406030204"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IN"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0.5∗</m:t>
                    </m:r>
                    <m:f>
                      <m:fPr>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fPr>
                      <m:num>
                        <m:sSup>
                          <m:sSupPr>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𝑒</m:t>
                            </m:r>
                          </m:e>
                          <m:sup>
                            <m:f>
                              <m:fPr>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sSup>
                                  <m:sSup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2−3)</m:t>
                                    </m:r>
                                  </m:e>
                                  <m:sup>
                                    <m: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2</m:t>
                                    </m:r>
                                  </m:sup>
                                </m:sSup>
                              </m:num>
                              <m:den>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2∗</m:t>
                                </m:r>
                                <m:sSup>
                                  <m:sSupPr>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4</m:t>
                                    </m:r>
                                  </m:e>
                                  <m:sup>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2</m:t>
                                    </m:r>
                                  </m:sup>
                                </m:sSup>
                              </m:den>
                            </m:f>
                          </m:sup>
                        </m:sSup>
                      </m:num>
                      <m:den>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4∗</m:t>
                        </m:r>
                        <m:rad>
                          <m:radPr>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radPr>
                          <m:deg>
                            <m:r>
                              <m:rPr>
                                <m:brk m:alnAt="7"/>
                              </m:r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2</m:t>
                            </m:r>
                          </m:deg>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2∗3.14</m:t>
                            </m:r>
                          </m:e>
                        </m:rad>
                      </m:den>
                    </m:f>
                  </m:oMath>
                </a14:m>
                <a:r>
                  <a:rPr kumimoji="0" lang="en-US" sz="2000" b="0" i="0" u="none" strike="noStrike" kern="1200" cap="none" spc="0" normalizeH="0" baseline="0" noProof="0" dirty="0">
                    <a:ln>
                      <a:noFill/>
                    </a:ln>
                    <a:solidFill>
                      <a:srgbClr val="0070C0"/>
                    </a:solidFill>
                    <a:effectLst/>
                    <a:uLnTx/>
                    <a:uFillTx/>
                    <a:latin typeface="Tahoma" charset="0"/>
                    <a:ea typeface="+mn-ea"/>
                    <a:cs typeface="+mn-cs"/>
                  </a:rPr>
                  <a:t>* </a:t>
                </a:r>
                <a14:m>
                  <m:oMath xmlns:m="http://schemas.openxmlformats.org/officeDocument/2006/math">
                    <m:f>
                      <m:f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fPr>
                      <m:num>
                        <m:sSup>
                          <m:sSup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𝑒</m:t>
                            </m:r>
                          </m:e>
                          <m:sup>
                            <m:f>
                              <m:f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sSup>
                                  <m:sSup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2−3)</m:t>
                                    </m:r>
                                  </m:e>
                                  <m:sup>
                                    <m: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2</m:t>
                                    </m:r>
                                  </m:sup>
                                </m:sSup>
                              </m:num>
                              <m:den>
                                <m: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2∗</m:t>
                                </m:r>
                                <m:sSup>
                                  <m:sSup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0.707</m:t>
                                    </m:r>
                                  </m:e>
                                  <m:sup>
                                    <m: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2</m:t>
                                    </m:r>
                                  </m:sup>
                                </m:sSup>
                              </m:den>
                            </m:f>
                          </m:sup>
                        </m:sSup>
                      </m:num>
                      <m:den>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0.707</m:t>
                        </m:r>
                        <m: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rad>
                          <m:rad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radPr>
                          <m:deg>
                            <m:r>
                              <m:rPr>
                                <m:brk m:alnAt="7"/>
                              </m:rP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2</m:t>
                            </m:r>
                          </m:deg>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2∗3.14</m:t>
                            </m:r>
                          </m:e>
                        </m:rad>
                      </m:den>
                    </m:f>
                  </m:oMath>
                </a14:m>
                <a:endParaRPr kumimoji="0" lang="en-US" sz="2000" b="0" i="0" u="none" strike="noStrike" kern="1200" cap="none" spc="0" normalizeH="0" baseline="0" noProof="0" dirty="0">
                  <a:ln>
                    <a:noFill/>
                  </a:ln>
                  <a:solidFill>
                    <a:srgbClr val="0070C0"/>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70C0"/>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dirty="0">
                    <a:ln>
                      <a:noFill/>
                    </a:ln>
                    <a:solidFill>
                      <a:srgbClr val="0070C0"/>
                    </a:solidFill>
                    <a:effectLst/>
                    <a:uLnTx/>
                    <a:uFillTx/>
                    <a:latin typeface="Cambria Math" panose="02040503050406030204" pitchFamily="18" charset="0"/>
                    <a:ea typeface="+mn-ea"/>
                    <a:cs typeface="+mn-cs"/>
                  </a:rPr>
                  <a:t>=  0.01004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0070C0"/>
                  </a:solidFill>
                  <a:effectLst/>
                  <a:uLnTx/>
                  <a:uFillTx/>
                  <a:latin typeface="Tahoma" charset="0"/>
                  <a:ea typeface="+mn-ea"/>
                  <a:cs typeface="+mn-cs"/>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51727" y="3399889"/>
                <a:ext cx="3449942" cy="2612254"/>
              </a:xfrm>
              <a:prstGeom prst="rect">
                <a:avLst/>
              </a:prstGeom>
              <a:blipFill rotWithShape="0">
                <a:blip r:embed="rId10"/>
                <a:stretch>
                  <a:fillRect l="-4401" t="-2791"/>
                </a:stretch>
              </a:blipFill>
              <a:ln>
                <a:solidFill>
                  <a:schemeClr val="tx1"/>
                </a:solidFill>
              </a:ln>
            </p:spPr>
            <p:txBody>
              <a:bodyPr/>
              <a:lstStyle/>
              <a:p>
                <a:r>
                  <a:rPr lang="en-IN">
                    <a:noFill/>
                  </a:rPr>
                  <a:t> </a:t>
                </a:r>
              </a:p>
            </p:txBody>
          </p:sp>
        </mc:Fallback>
      </mc:AlternateContent>
      <p:cxnSp>
        <p:nvCxnSpPr>
          <p:cNvPr id="18" name="Straight Arrow Connector 17"/>
          <p:cNvCxnSpPr/>
          <p:nvPr/>
        </p:nvCxnSpPr>
        <p:spPr>
          <a:xfrm flipH="1">
            <a:off x="2895600" y="2895600"/>
            <a:ext cx="2514600" cy="5042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8191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endParaRPr lang="en-US" sz="4400" b="1" dirty="0"/>
          </a:p>
          <a:p>
            <a:pPr>
              <a:defRPr/>
            </a:pPr>
            <a:endParaRPr lang="en-US" sz="4400" b="1" dirty="0"/>
          </a:p>
          <a:p>
            <a:pPr marL="0" indent="0">
              <a:buFont typeface="Arial" panose="020B0604020202020204" pitchFamily="34" charset="0"/>
              <a:buNone/>
              <a:defRPr/>
            </a:pPr>
            <a:r>
              <a:rPr lang="en-US" sz="4400" b="1" dirty="0"/>
              <a:t>	K-Means</a:t>
            </a:r>
            <a:endParaRPr lang="en-IN" sz="4400" b="1" dirty="0"/>
          </a:p>
        </p:txBody>
      </p:sp>
      <p:sp>
        <p:nvSpPr>
          <p:cNvPr id="7987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0E4E1534-FA11-4029-A3BB-55A6AC535128}" type="slidenum">
              <a:rPr lang="en-US" altLang="en-US" sz="1200">
                <a:solidFill>
                  <a:srgbClr val="898989"/>
                </a:solidFill>
              </a:rPr>
              <a:pPr>
                <a:spcBef>
                  <a:spcPct val="0"/>
                </a:spcBef>
                <a:buFontTx/>
                <a:buNone/>
              </a:pPr>
              <a:t>6</a:t>
            </a:fld>
            <a:endParaRPr lang="en-US" altLang="en-US" sz="1000">
              <a:solidFill>
                <a:srgbClr val="898989"/>
              </a:solidFill>
            </a:endParaRPr>
          </a:p>
        </p:txBody>
      </p:sp>
    </p:spTree>
    <p:extLst>
      <p:ext uri="{BB962C8B-B14F-4D97-AF65-F5344CB8AC3E}">
        <p14:creationId xmlns:p14="http://schemas.microsoft.com/office/powerpoint/2010/main" val="14593602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a:t>GMM</a:t>
            </a:r>
          </a:p>
        </p:txBody>
      </p:sp>
      <p:sp>
        <p:nvSpPr>
          <p:cNvPr id="23" name="TextBox 22"/>
          <p:cNvSpPr txBox="1"/>
          <p:nvPr/>
        </p:nvSpPr>
        <p:spPr>
          <a:xfrm>
            <a:off x="268941" y="1295400"/>
            <a:ext cx="3439886"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IV Expectation-Step: Fix prototype &amp; find the membership of each point weighted by the probability value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endParaRPr>
          </a:p>
        </p:txBody>
      </p:sp>
      <p:pic>
        <p:nvPicPr>
          <p:cNvPr id="4" name="Picture 3"/>
          <p:cNvPicPr>
            <a:picLocks noChangeAspect="1"/>
          </p:cNvPicPr>
          <p:nvPr/>
        </p:nvPicPr>
        <p:blipFill>
          <a:blip r:embed="rId2"/>
          <a:stretch>
            <a:fillRect/>
          </a:stretch>
        </p:blipFill>
        <p:spPr>
          <a:xfrm>
            <a:off x="3638784" y="246669"/>
            <a:ext cx="2575535" cy="1084069"/>
          </a:xfrm>
          <a:prstGeom prst="rect">
            <a:avLst/>
          </a:prstGeom>
        </p:spPr>
      </p:pic>
      <p:pic>
        <p:nvPicPr>
          <p:cNvPr id="11" name="Picture 10"/>
          <p:cNvPicPr>
            <a:picLocks noChangeAspect="1"/>
          </p:cNvPicPr>
          <p:nvPr/>
        </p:nvPicPr>
        <p:blipFill>
          <a:blip r:embed="rId3"/>
          <a:stretch>
            <a:fillRect/>
          </a:stretch>
        </p:blipFill>
        <p:spPr>
          <a:xfrm>
            <a:off x="6182943" y="685800"/>
            <a:ext cx="2961057" cy="811495"/>
          </a:xfrm>
          <a:prstGeom prst="rect">
            <a:avLst/>
          </a:prstGeom>
        </p:spPr>
      </p:pic>
      <p:pic>
        <p:nvPicPr>
          <p:cNvPr id="6" name="Google Shape;337;g7ab74cc8e8_0_32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1668" y="1539681"/>
            <a:ext cx="2581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339;g7ab74cc8e8_0_32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539681"/>
            <a:ext cx="2136775"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6"/>
          <a:stretch>
            <a:fillRect/>
          </a:stretch>
        </p:blipFill>
        <p:spPr>
          <a:xfrm>
            <a:off x="3897956" y="2542515"/>
            <a:ext cx="3634088" cy="1560076"/>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3773428" y="4358199"/>
                <a:ext cx="4279719"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Similarly:</a:t>
                </a:r>
                <a14:m>
                  <m:oMath xmlns:m="http://schemas.openxmlformats.org/officeDocument/2006/math">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For</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Cluster</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2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assumed</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parameters</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here</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for</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Doc</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1 </m:t>
                    </m:r>
                  </m:oMath>
                </a14:m>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apply</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in</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the</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below</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formula</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and</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m:oMathPara>
                </a14:m>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multiply</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with</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the</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weight</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m:t>
                    </m:r>
                  </m:oMath>
                </a14:m>
                <a:r>
                  <a:rPr kumimoji="0" lang="en-IN"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For simplicity , assume off diagonal values in covariance matrix as 0(This is usually done in text analysis use cases). similarly do it for all the Doc’s</a:t>
                </a:r>
              </a:p>
            </p:txBody>
          </p:sp>
        </mc:Choice>
        <mc:Fallback xmlns="">
          <p:sp>
            <p:nvSpPr>
              <p:cNvPr id="2" name="TextBox 1"/>
              <p:cNvSpPr txBox="1">
                <a:spLocks noRot="1" noChangeAspect="1" noMove="1" noResize="1" noEditPoints="1" noAdjustHandles="1" noChangeArrowheads="1" noChangeShapeType="1" noTextEdit="1"/>
              </p:cNvSpPr>
              <p:nvPr/>
            </p:nvSpPr>
            <p:spPr>
              <a:xfrm>
                <a:off x="3773428" y="4358199"/>
                <a:ext cx="4279719" cy="1723549"/>
              </a:xfrm>
              <a:prstGeom prst="rect">
                <a:avLst/>
              </a:prstGeom>
              <a:blipFill>
                <a:blip r:embed="rId7"/>
                <a:stretch>
                  <a:fillRect l="-2849" t="-3887" r="-712" b="-5654"/>
                </a:stretch>
              </a:blipFill>
            </p:spPr>
            <p:txBody>
              <a:bodyPr/>
              <a:lstStyle/>
              <a:p>
                <a:r>
                  <a:rPr lang="en-IN">
                    <a:noFill/>
                  </a:rPr>
                  <a:t> </a:t>
                </a:r>
              </a:p>
            </p:txBody>
          </p:sp>
        </mc:Fallback>
      </mc:AlternateContent>
      <p:pic>
        <p:nvPicPr>
          <p:cNvPr id="10" name="Picture 9"/>
          <p:cNvPicPr>
            <a:picLocks noChangeAspect="1"/>
          </p:cNvPicPr>
          <p:nvPr/>
        </p:nvPicPr>
        <p:blipFill>
          <a:blip r:embed="rId8"/>
          <a:stretch>
            <a:fillRect/>
          </a:stretch>
        </p:blipFill>
        <p:spPr>
          <a:xfrm>
            <a:off x="3849628" y="6018918"/>
            <a:ext cx="4030664" cy="509692"/>
          </a:xfrm>
          <a:prstGeom prst="rect">
            <a:avLst/>
          </a:prstGeom>
        </p:spPr>
      </p:pic>
      <p:cxnSp>
        <p:nvCxnSpPr>
          <p:cNvPr id="9" name="Straight Arrow Connector 8"/>
          <p:cNvCxnSpPr/>
          <p:nvPr/>
        </p:nvCxnSpPr>
        <p:spPr>
          <a:xfrm flipH="1">
            <a:off x="5410200" y="3200400"/>
            <a:ext cx="32929" cy="11577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a:off x="5443129" y="1473435"/>
            <a:ext cx="2117254" cy="17177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5082663" y="664908"/>
            <a:ext cx="282847" cy="2535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ounded Rectangle 20"/>
          <p:cNvSpPr/>
          <p:nvPr/>
        </p:nvSpPr>
        <p:spPr>
          <a:xfrm>
            <a:off x="6877755" y="1186991"/>
            <a:ext cx="2221555" cy="3526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
        <p:nvSpPr>
          <p:cNvPr id="24" name="Rounded Rectangle 23"/>
          <p:cNvSpPr/>
          <p:nvPr/>
        </p:nvSpPr>
        <p:spPr>
          <a:xfrm>
            <a:off x="4443705" y="499124"/>
            <a:ext cx="1806474" cy="2628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215750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624179192"/>
              </p:ext>
            </p:extLst>
          </p:nvPr>
        </p:nvGraphicFramePr>
        <p:xfrm>
          <a:off x="152400" y="609601"/>
          <a:ext cx="8686800" cy="5217773"/>
        </p:xfrm>
        <a:graphic>
          <a:graphicData uri="http://schemas.openxmlformats.org/drawingml/2006/table">
            <a:tbl>
              <a:tblPr firstRow="1" bandRow="1">
                <a:tableStyleId>{5940675A-B579-460E-94D1-54222C63F5DA}</a:tableStyleId>
              </a:tblPr>
              <a:tblGrid>
                <a:gridCol w="1066800">
                  <a:extLst>
                    <a:ext uri="{9D8B030D-6E8A-4147-A177-3AD203B41FA5}">
                      <a16:colId xmlns:a16="http://schemas.microsoft.com/office/drawing/2014/main" val="2618218853"/>
                    </a:ext>
                  </a:extLst>
                </a:gridCol>
                <a:gridCol w="3276600">
                  <a:extLst>
                    <a:ext uri="{9D8B030D-6E8A-4147-A177-3AD203B41FA5}">
                      <a16:colId xmlns:a16="http://schemas.microsoft.com/office/drawing/2014/main" val="2958802415"/>
                    </a:ext>
                  </a:extLst>
                </a:gridCol>
                <a:gridCol w="3276600">
                  <a:extLst>
                    <a:ext uri="{9D8B030D-6E8A-4147-A177-3AD203B41FA5}">
                      <a16:colId xmlns:a16="http://schemas.microsoft.com/office/drawing/2014/main" val="1304516400"/>
                    </a:ext>
                  </a:extLst>
                </a:gridCol>
                <a:gridCol w="1066800">
                  <a:extLst>
                    <a:ext uri="{9D8B030D-6E8A-4147-A177-3AD203B41FA5}">
                      <a16:colId xmlns:a16="http://schemas.microsoft.com/office/drawing/2014/main" val="3656938364"/>
                    </a:ext>
                  </a:extLst>
                </a:gridCol>
              </a:tblGrid>
              <a:tr h="542946">
                <a:tc>
                  <a:txBody>
                    <a:bodyPr/>
                    <a:lstStyle/>
                    <a:p>
                      <a:endParaRPr lang="en-US" dirty="0"/>
                    </a:p>
                  </a:txBody>
                  <a:tcPr/>
                </a:tc>
                <a:tc>
                  <a:txBody>
                    <a:bodyPr/>
                    <a:lstStyle/>
                    <a:p>
                      <a:pPr algn="ctr"/>
                      <a:r>
                        <a:rPr lang="en-US" sz="3200" b="1" dirty="0"/>
                        <a:t>Doc1</a:t>
                      </a:r>
                    </a:p>
                  </a:txBody>
                  <a:tcPr/>
                </a:tc>
                <a:tc>
                  <a:txBody>
                    <a:bodyPr/>
                    <a:lstStyle/>
                    <a:p>
                      <a:pPr algn="ctr"/>
                      <a:r>
                        <a:rPr lang="en-US" sz="3200" b="1" dirty="0"/>
                        <a:t>Doc2</a:t>
                      </a:r>
                    </a:p>
                  </a:txBody>
                  <a:tcPr/>
                </a:tc>
                <a:tc>
                  <a:txBody>
                    <a:bodyPr/>
                    <a:lstStyle/>
                    <a:p>
                      <a:pPr algn="ctr"/>
                      <a:r>
                        <a:rPr lang="en-US" sz="3200" b="1" dirty="0"/>
                        <a:t>Doc3</a:t>
                      </a:r>
                    </a:p>
                  </a:txBody>
                  <a:tcPr/>
                </a:tc>
                <a:extLst>
                  <a:ext uri="{0D108BD9-81ED-4DB2-BD59-A6C34878D82A}">
                    <a16:rowId xmlns:a16="http://schemas.microsoft.com/office/drawing/2014/main" val="44372550"/>
                  </a:ext>
                </a:extLst>
              </a:tr>
              <a:tr h="1754371">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98976528"/>
                  </a:ext>
                </a:extLst>
              </a:tr>
              <a:tr h="176351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21878629"/>
                  </a:ext>
                </a:extLst>
              </a:tr>
              <a:tr h="1120772">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27859926"/>
                  </a:ext>
                </a:extLst>
              </a:tr>
            </a:tbl>
          </a:graphicData>
        </a:graphic>
      </p:graphicFrame>
    </p:spTree>
    <p:extLst>
      <p:ext uri="{BB962C8B-B14F-4D97-AF65-F5344CB8AC3E}">
        <p14:creationId xmlns:p14="http://schemas.microsoft.com/office/powerpoint/2010/main" val="8468763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a:t>GMM</a:t>
            </a:r>
          </a:p>
        </p:txBody>
      </p:sp>
      <p:pic>
        <p:nvPicPr>
          <p:cNvPr id="4" name="Picture 3"/>
          <p:cNvPicPr>
            <a:picLocks noChangeAspect="1"/>
          </p:cNvPicPr>
          <p:nvPr/>
        </p:nvPicPr>
        <p:blipFill>
          <a:blip r:embed="rId2"/>
          <a:stretch>
            <a:fillRect/>
          </a:stretch>
        </p:blipFill>
        <p:spPr>
          <a:xfrm>
            <a:off x="3708827" y="150997"/>
            <a:ext cx="2575535" cy="1084069"/>
          </a:xfrm>
          <a:prstGeom prst="rect">
            <a:avLst/>
          </a:prstGeom>
        </p:spPr>
      </p:pic>
      <p:pic>
        <p:nvPicPr>
          <p:cNvPr id="11" name="Picture 10"/>
          <p:cNvPicPr>
            <a:picLocks noChangeAspect="1"/>
          </p:cNvPicPr>
          <p:nvPr/>
        </p:nvPicPr>
        <p:blipFill>
          <a:blip r:embed="rId3"/>
          <a:stretch>
            <a:fillRect/>
          </a:stretch>
        </p:blipFill>
        <p:spPr>
          <a:xfrm>
            <a:off x="6182943" y="685800"/>
            <a:ext cx="2961057" cy="811495"/>
          </a:xfrm>
          <a:prstGeom prst="rect">
            <a:avLst/>
          </a:prstGeom>
        </p:spPr>
      </p:pic>
      <p:pic>
        <p:nvPicPr>
          <p:cNvPr id="6" name="Google Shape;337;g7ab74cc8e8_0_32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1668" y="1539681"/>
            <a:ext cx="2581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339;g7ab74cc8e8_0_32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539681"/>
            <a:ext cx="2136775"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6"/>
          <a:stretch>
            <a:fillRect/>
          </a:stretch>
        </p:blipFill>
        <p:spPr>
          <a:xfrm>
            <a:off x="3897956" y="2542515"/>
            <a:ext cx="3634088" cy="1560076"/>
          </a:xfrm>
          <a:prstGeom prst="rect">
            <a:avLst/>
          </a:prstGeom>
        </p:spPr>
      </p:pic>
      <p:sp>
        <p:nvSpPr>
          <p:cNvPr id="2" name="TextBox 1"/>
          <p:cNvSpPr txBox="1"/>
          <p:nvPr/>
        </p:nvSpPr>
        <p:spPr>
          <a:xfrm>
            <a:off x="3773428" y="4358199"/>
            <a:ext cx="4279719" cy="1231106"/>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Now find the membership of doc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P(Zi1) = dividing Weight1*N1  by Sum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P(Zi2) = dividing Weight2*N1  by Sum</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Similarly do it for all the Doc’s</a:t>
            </a:r>
          </a:p>
        </p:txBody>
      </p:sp>
      <p:cxnSp>
        <p:nvCxnSpPr>
          <p:cNvPr id="9" name="Straight Arrow Connector 8"/>
          <p:cNvCxnSpPr/>
          <p:nvPr/>
        </p:nvCxnSpPr>
        <p:spPr>
          <a:xfrm>
            <a:off x="6182943" y="3429000"/>
            <a:ext cx="151325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7696200" y="2560444"/>
            <a:ext cx="1348088" cy="1600438"/>
          </a:xfrm>
          <a:prstGeom prst="rect">
            <a:avLst/>
          </a:prstGeom>
          <a:noFill/>
          <a:ln>
            <a:solidFill>
              <a:srgbClr val="FF0000"/>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Per Docs sum the previous two found values.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This gives the denominator of this formula</a:t>
            </a:r>
            <a:endParaRPr kumimoji="0" lang="en-IN" sz="1400"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20" name="Rounded Rectangle 19"/>
          <p:cNvSpPr/>
          <p:nvPr/>
        </p:nvSpPr>
        <p:spPr>
          <a:xfrm>
            <a:off x="6045300" y="1919008"/>
            <a:ext cx="1883319" cy="5990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cxnSp>
        <p:nvCxnSpPr>
          <p:cNvPr id="22" name="Straight Arrow Connector 21"/>
          <p:cNvCxnSpPr>
            <a:endCxn id="15" idx="0"/>
          </p:cNvCxnSpPr>
          <p:nvPr/>
        </p:nvCxnSpPr>
        <p:spPr>
          <a:xfrm>
            <a:off x="7901288" y="2133600"/>
            <a:ext cx="468956" cy="4268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457200" y="3129830"/>
            <a:ext cx="2648482" cy="2062103"/>
          </a:xfrm>
          <a:prstGeom prst="rect">
            <a:avLst/>
          </a:prstGeom>
          <a:noFill/>
          <a:ln>
            <a:solidFill>
              <a:schemeClr val="tx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sng" strike="noStrike" kern="1200" cap="none" spc="0" normalizeH="0" baseline="0" noProof="0" dirty="0">
                <a:ln>
                  <a:noFill/>
                </a:ln>
                <a:solidFill>
                  <a:srgbClr val="0070C0"/>
                </a:solidFill>
                <a:effectLst/>
                <a:uLnTx/>
                <a:uFillTx/>
                <a:latin typeface="Tahoma" charset="0"/>
                <a:ea typeface="+mn-ea"/>
                <a:cs typeface="+mn-cs"/>
              </a:rPr>
              <a:t>For Doc2 :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Tahoma" charset="0"/>
                <a:ea typeface="+mn-ea"/>
                <a:cs typeface="+mn-cs"/>
              </a:rPr>
              <a:t>Weight1*N1 = 0.0005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Tahoma" charset="0"/>
                <a:ea typeface="+mn-ea"/>
                <a:cs typeface="+mn-cs"/>
              </a:rPr>
              <a:t>Weight2*N2 = 0.0828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Tahoma" charset="0"/>
                <a:ea typeface="+mn-ea"/>
                <a:cs typeface="+mn-cs"/>
              </a:rPr>
              <a:t>Sum = 0.08329 = ~0.0833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70C0"/>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Tahoma" charset="0"/>
                <a:ea typeface="+mn-ea"/>
                <a:cs typeface="+mn-cs"/>
              </a:rPr>
              <a:t>P(Z</a:t>
            </a:r>
            <a:r>
              <a:rPr kumimoji="0" lang="en-US" sz="1100" b="0" i="0" u="none" strike="noStrike" kern="1200" cap="none" spc="0" normalizeH="0" baseline="0" noProof="0" dirty="0">
                <a:ln>
                  <a:noFill/>
                </a:ln>
                <a:solidFill>
                  <a:srgbClr val="0070C0"/>
                </a:solidFill>
                <a:effectLst/>
                <a:uLnTx/>
                <a:uFillTx/>
                <a:latin typeface="Tahoma" charset="0"/>
                <a:ea typeface="+mn-ea"/>
                <a:cs typeface="+mn-cs"/>
              </a:rPr>
              <a:t>Doc1-Cluster1</a:t>
            </a:r>
            <a:r>
              <a:rPr kumimoji="0" lang="en-US" sz="1600" b="0" i="0" u="none" strike="noStrike" kern="1200" cap="none" spc="0" normalizeH="0" baseline="0" noProof="0" dirty="0">
                <a:ln>
                  <a:noFill/>
                </a:ln>
                <a:solidFill>
                  <a:srgbClr val="0070C0"/>
                </a:solidFill>
                <a:effectLst/>
                <a:uLnTx/>
                <a:uFillTx/>
                <a:latin typeface="Tahoma" charset="0"/>
                <a:ea typeface="+mn-ea"/>
                <a:cs typeface="+mn-cs"/>
              </a:rPr>
              <a:t>) = 0.006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Tahoma" charset="0"/>
                <a:ea typeface="+mn-ea"/>
                <a:cs typeface="+mn-cs"/>
              </a:rPr>
              <a:t>P(Z</a:t>
            </a:r>
            <a:r>
              <a:rPr kumimoji="0" lang="en-US" sz="1100" b="0" i="0" u="none" strike="noStrike" kern="1200" cap="none" spc="0" normalizeH="0" baseline="0" noProof="0" dirty="0">
                <a:ln>
                  <a:noFill/>
                </a:ln>
                <a:solidFill>
                  <a:srgbClr val="0070C0"/>
                </a:solidFill>
                <a:effectLst/>
                <a:uLnTx/>
                <a:uFillTx/>
                <a:latin typeface="Tahoma" charset="0"/>
                <a:ea typeface="+mn-ea"/>
                <a:cs typeface="+mn-cs"/>
              </a:rPr>
              <a:t>Doc1-Cluster1</a:t>
            </a:r>
            <a:r>
              <a:rPr kumimoji="0" lang="en-US" sz="1600" b="0" i="0" u="none" strike="noStrike" kern="1200" cap="none" spc="0" normalizeH="0" baseline="0" noProof="0" dirty="0">
                <a:ln>
                  <a:noFill/>
                </a:ln>
                <a:solidFill>
                  <a:srgbClr val="0070C0"/>
                </a:solidFill>
                <a:effectLst/>
                <a:uLnTx/>
                <a:uFillTx/>
                <a:latin typeface="Tahoma" charset="0"/>
                <a:ea typeface="+mn-ea"/>
                <a:cs typeface="+mn-cs"/>
              </a:rPr>
              <a:t>) = 0.994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dirty="0">
              <a:ln>
                <a:noFill/>
              </a:ln>
              <a:solidFill>
                <a:srgbClr val="0070C0"/>
              </a:solidFill>
              <a:effectLst/>
              <a:uLnTx/>
              <a:uFillTx/>
              <a:latin typeface="Tahoma" charset="0"/>
              <a:ea typeface="+mn-ea"/>
              <a:cs typeface="+mn-cs"/>
            </a:endParaRPr>
          </a:p>
        </p:txBody>
      </p:sp>
      <p:cxnSp>
        <p:nvCxnSpPr>
          <p:cNvPr id="16" name="Straight Arrow Connector 15"/>
          <p:cNvCxnSpPr/>
          <p:nvPr/>
        </p:nvCxnSpPr>
        <p:spPr>
          <a:xfrm flipH="1" flipV="1">
            <a:off x="2895600" y="4648200"/>
            <a:ext cx="813227" cy="152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H="1">
            <a:off x="3039100" y="3474953"/>
            <a:ext cx="3082514" cy="4874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88910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a:t>GMM</a:t>
            </a:r>
          </a:p>
        </p:txBody>
      </p:sp>
      <p:sp>
        <p:nvSpPr>
          <p:cNvPr id="23" name="TextBox 22"/>
          <p:cNvSpPr txBox="1"/>
          <p:nvPr/>
        </p:nvSpPr>
        <p:spPr>
          <a:xfrm>
            <a:off x="268941" y="1295400"/>
            <a:ext cx="3439886"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V. Calculate the log likelihood of the points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endParaRPr>
          </a:p>
        </p:txBody>
      </p:sp>
      <p:pic>
        <p:nvPicPr>
          <p:cNvPr id="4" name="Picture 3"/>
          <p:cNvPicPr>
            <a:picLocks noChangeAspect="1"/>
          </p:cNvPicPr>
          <p:nvPr/>
        </p:nvPicPr>
        <p:blipFill>
          <a:blip r:embed="rId2"/>
          <a:stretch>
            <a:fillRect/>
          </a:stretch>
        </p:blipFill>
        <p:spPr>
          <a:xfrm>
            <a:off x="3708827" y="150997"/>
            <a:ext cx="2575535" cy="1084069"/>
          </a:xfrm>
          <a:prstGeom prst="rect">
            <a:avLst/>
          </a:prstGeom>
        </p:spPr>
      </p:pic>
      <p:pic>
        <p:nvPicPr>
          <p:cNvPr id="11" name="Picture 10"/>
          <p:cNvPicPr>
            <a:picLocks noChangeAspect="1"/>
          </p:cNvPicPr>
          <p:nvPr/>
        </p:nvPicPr>
        <p:blipFill>
          <a:blip r:embed="rId3"/>
          <a:stretch>
            <a:fillRect/>
          </a:stretch>
        </p:blipFill>
        <p:spPr>
          <a:xfrm>
            <a:off x="6182943" y="685800"/>
            <a:ext cx="2961057" cy="811495"/>
          </a:xfrm>
          <a:prstGeom prst="rect">
            <a:avLst/>
          </a:prstGeom>
        </p:spPr>
      </p:pic>
      <p:pic>
        <p:nvPicPr>
          <p:cNvPr id="6" name="Google Shape;337;g7ab74cc8e8_0_32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1668" y="1539681"/>
            <a:ext cx="2581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339;g7ab74cc8e8_0_32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539681"/>
            <a:ext cx="2136775"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6"/>
          <a:stretch>
            <a:fillRect/>
          </a:stretch>
        </p:blipFill>
        <p:spPr>
          <a:xfrm>
            <a:off x="3897956" y="2542515"/>
            <a:ext cx="3634088" cy="1560076"/>
          </a:xfrm>
          <a:prstGeom prst="rect">
            <a:avLst/>
          </a:prstGeom>
        </p:spPr>
      </p:pic>
      <p:sp>
        <p:nvSpPr>
          <p:cNvPr id="2" name="TextBox 1"/>
          <p:cNvSpPr txBox="1"/>
          <p:nvPr/>
        </p:nvSpPr>
        <p:spPr>
          <a:xfrm>
            <a:off x="3773428" y="4358199"/>
            <a:ext cx="4279719"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Log likelihood = ln(sum of Doc1) + ln(sum of Doc2 + ln(Sum of Doc3)….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This value needs to be found for every iteration and at one iteration it will approach a very large value . That will be one of the stopping convergence point of the algorithm.</a:t>
            </a:r>
            <a:endParaRPr kumimoji="0" lang="en-IN"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20" name="Rounded Rectangle 19"/>
          <p:cNvSpPr/>
          <p:nvPr/>
        </p:nvSpPr>
        <p:spPr>
          <a:xfrm>
            <a:off x="4928051" y="3263754"/>
            <a:ext cx="2793122" cy="3294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cxnSp>
        <p:nvCxnSpPr>
          <p:cNvPr id="10" name="Straight Arrow Connector 9"/>
          <p:cNvCxnSpPr/>
          <p:nvPr/>
        </p:nvCxnSpPr>
        <p:spPr>
          <a:xfrm>
            <a:off x="5562600" y="3593211"/>
            <a:ext cx="0" cy="764988"/>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230590" y="4191000"/>
            <a:ext cx="3225563" cy="830997"/>
          </a:xfrm>
          <a:prstGeom prst="rect">
            <a:avLst/>
          </a:prstGeom>
          <a:noFill/>
          <a:ln>
            <a:solidFill>
              <a:schemeClr val="tx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Tahoma" charset="0"/>
                <a:ea typeface="+mn-ea"/>
                <a:cs typeface="+mn-cs"/>
              </a:rPr>
              <a:t>Log </a:t>
            </a:r>
            <a:r>
              <a:rPr kumimoji="0" lang="en-US" sz="1600" b="0" i="0" u="none" strike="noStrike" kern="1200" cap="none" spc="0" normalizeH="0" baseline="0" noProof="0" dirty="0" err="1">
                <a:ln>
                  <a:noFill/>
                </a:ln>
                <a:solidFill>
                  <a:srgbClr val="0070C0"/>
                </a:solidFill>
                <a:effectLst/>
                <a:uLnTx/>
                <a:uFillTx/>
                <a:latin typeface="Tahoma" charset="0"/>
                <a:ea typeface="+mn-ea"/>
                <a:cs typeface="+mn-cs"/>
              </a:rPr>
              <a:t>likehood</a:t>
            </a:r>
            <a:r>
              <a:rPr kumimoji="0" lang="en-US" sz="1600" b="0" i="0" u="none" strike="noStrike" kern="1200" cap="none" spc="0" normalizeH="0" baseline="0" noProof="0" dirty="0">
                <a:ln>
                  <a:noFill/>
                </a:ln>
                <a:solidFill>
                  <a:srgbClr val="0070C0"/>
                </a:solidFill>
                <a:effectLst/>
                <a:uLnTx/>
                <a:uFillTx/>
                <a:latin typeface="Tahoma" charset="0"/>
                <a:ea typeface="+mn-ea"/>
                <a:cs typeface="+mn-cs"/>
              </a:rPr>
              <a:t> =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Tahoma" charset="0"/>
                <a:ea typeface="+mn-ea"/>
                <a:cs typeface="+mn-cs"/>
              </a:rPr>
              <a:t>ln(0.010) + ln(0.083) + ln(0.006)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Tahoma" charset="0"/>
                <a:ea typeface="+mn-ea"/>
                <a:cs typeface="+mn-cs"/>
              </a:rPr>
              <a:t>=-12.16</a:t>
            </a:r>
            <a:endParaRPr kumimoji="0" lang="en-IN" sz="1600" b="0" i="0" u="none" strike="noStrike" kern="1200" cap="none" spc="0" normalizeH="0" baseline="0" noProof="0" dirty="0">
              <a:ln>
                <a:noFill/>
              </a:ln>
              <a:solidFill>
                <a:srgbClr val="0070C0"/>
              </a:solidFill>
              <a:effectLst/>
              <a:uLnTx/>
              <a:uFillTx/>
              <a:latin typeface="Tahoma" charset="0"/>
              <a:ea typeface="+mn-ea"/>
              <a:cs typeface="+mn-cs"/>
            </a:endParaRPr>
          </a:p>
        </p:txBody>
      </p:sp>
      <p:cxnSp>
        <p:nvCxnSpPr>
          <p:cNvPr id="13" name="Straight Arrow Connector 12"/>
          <p:cNvCxnSpPr/>
          <p:nvPr/>
        </p:nvCxnSpPr>
        <p:spPr>
          <a:xfrm flipH="1">
            <a:off x="3309463" y="4567254"/>
            <a:ext cx="315273" cy="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55406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30"/>
          <p:cNvSpPr>
            <a:spLocks noGrp="1"/>
          </p:cNvSpPr>
          <p:nvPr>
            <p:ph sz="quarter" idx="10"/>
          </p:nvPr>
        </p:nvSpPr>
        <p:spPr/>
        <p:txBody>
          <a:bodyPr>
            <a:normAutofit/>
          </a:bodyPr>
          <a:lstStyle/>
          <a:p>
            <a:r>
              <a:rPr lang="en-US" sz="2400" b="1" dirty="0">
                <a:latin typeface="Arial" panose="020B0604020202020204" pitchFamily="34" charset="0"/>
              </a:rPr>
              <a:t>EM algorithm for GMM</a:t>
            </a:r>
          </a:p>
        </p:txBody>
      </p:sp>
      <p:grpSp>
        <p:nvGrpSpPr>
          <p:cNvPr id="3" name="object 3"/>
          <p:cNvGrpSpPr/>
          <p:nvPr/>
        </p:nvGrpSpPr>
        <p:grpSpPr>
          <a:xfrm>
            <a:off x="390906" y="2055114"/>
            <a:ext cx="8458200" cy="3054191"/>
            <a:chOff x="521208" y="1597152"/>
            <a:chExt cx="11277600" cy="4072254"/>
          </a:xfrm>
        </p:grpSpPr>
        <p:pic>
          <p:nvPicPr>
            <p:cNvPr id="4" name="object 4"/>
            <p:cNvPicPr/>
            <p:nvPr/>
          </p:nvPicPr>
          <p:blipFill>
            <a:blip r:embed="rId2" cstate="print"/>
            <a:stretch>
              <a:fillRect/>
            </a:stretch>
          </p:blipFill>
          <p:spPr>
            <a:xfrm>
              <a:off x="521208" y="4797552"/>
              <a:ext cx="1496568" cy="649223"/>
            </a:xfrm>
            <a:prstGeom prst="rect">
              <a:avLst/>
            </a:prstGeom>
          </p:spPr>
        </p:pic>
        <p:pic>
          <p:nvPicPr>
            <p:cNvPr id="5" name="object 5"/>
            <p:cNvPicPr/>
            <p:nvPr/>
          </p:nvPicPr>
          <p:blipFill>
            <a:blip r:embed="rId3" cstate="print"/>
            <a:stretch>
              <a:fillRect/>
            </a:stretch>
          </p:blipFill>
          <p:spPr>
            <a:xfrm>
              <a:off x="7461503" y="1597152"/>
              <a:ext cx="3203448" cy="329184"/>
            </a:xfrm>
            <a:prstGeom prst="rect">
              <a:avLst/>
            </a:prstGeom>
          </p:spPr>
        </p:pic>
        <p:pic>
          <p:nvPicPr>
            <p:cNvPr id="6" name="object 6"/>
            <p:cNvPicPr/>
            <p:nvPr/>
          </p:nvPicPr>
          <p:blipFill>
            <a:blip r:embed="rId4" cstate="print"/>
            <a:stretch>
              <a:fillRect/>
            </a:stretch>
          </p:blipFill>
          <p:spPr>
            <a:xfrm>
              <a:off x="8284464" y="2133600"/>
              <a:ext cx="3514344" cy="1249679"/>
            </a:xfrm>
            <a:prstGeom prst="rect">
              <a:avLst/>
            </a:prstGeom>
          </p:spPr>
        </p:pic>
        <p:pic>
          <p:nvPicPr>
            <p:cNvPr id="7" name="object 7"/>
            <p:cNvPicPr/>
            <p:nvPr/>
          </p:nvPicPr>
          <p:blipFill>
            <a:blip r:embed="rId5" cstate="print"/>
            <a:stretch>
              <a:fillRect/>
            </a:stretch>
          </p:blipFill>
          <p:spPr>
            <a:xfrm>
              <a:off x="8878824" y="3532631"/>
              <a:ext cx="2712720" cy="1240536"/>
            </a:xfrm>
            <a:prstGeom prst="rect">
              <a:avLst/>
            </a:prstGeom>
          </p:spPr>
        </p:pic>
        <p:pic>
          <p:nvPicPr>
            <p:cNvPr id="8" name="object 8"/>
            <p:cNvPicPr/>
            <p:nvPr/>
          </p:nvPicPr>
          <p:blipFill>
            <a:blip r:embed="rId6" cstate="print"/>
            <a:stretch>
              <a:fillRect/>
            </a:stretch>
          </p:blipFill>
          <p:spPr>
            <a:xfrm>
              <a:off x="7912608" y="5333999"/>
              <a:ext cx="2057400" cy="335280"/>
            </a:xfrm>
            <a:prstGeom prst="rect">
              <a:avLst/>
            </a:prstGeom>
          </p:spPr>
        </p:pic>
      </p:grpSp>
      <p:sp>
        <p:nvSpPr>
          <p:cNvPr id="9" name="object 9"/>
          <p:cNvSpPr txBox="1"/>
          <p:nvPr/>
        </p:nvSpPr>
        <p:spPr>
          <a:xfrm>
            <a:off x="256987" y="1597534"/>
            <a:ext cx="1295876" cy="286617"/>
          </a:xfrm>
          <a:prstGeom prst="rect">
            <a:avLst/>
          </a:prstGeom>
        </p:spPr>
        <p:txBody>
          <a:bodyPr vert="horz" wrap="square" lIns="0" tIns="9525" rIns="0" bIns="0" rtlCol="0">
            <a:spAutoFit/>
          </a:bodyPr>
          <a:lstStyle/>
          <a:p>
            <a:pPr marL="9525" marR="0" lvl="0" indent="0" algn="l" defTabSz="914400" rtl="0" eaLnBrk="1" fontAlgn="base" latinLnBrk="0" hangingPunct="1">
              <a:lnSpc>
                <a:spcPct val="100000"/>
              </a:lnSpc>
              <a:spcBef>
                <a:spcPts val="75"/>
              </a:spcBef>
              <a:spcAft>
                <a:spcPct val="0"/>
              </a:spcAft>
              <a:buClrTx/>
              <a:buSzTx/>
              <a:buFontTx/>
              <a:buNone/>
              <a:tabLst/>
              <a:defRPr/>
            </a:pPr>
            <a:r>
              <a:rPr kumimoji="0" sz="1600" b="0" i="0" u="sng" strike="noStrike" kern="1200" cap="none" spc="0" normalizeH="0" baseline="0" noProof="0" dirty="0">
                <a:ln>
                  <a:noFill/>
                </a:ln>
                <a:solidFill>
                  <a:prstClr val="black"/>
                </a:solidFill>
                <a:effectLst/>
                <a:uLnTx/>
                <a:uFill>
                  <a:solidFill>
                    <a:srgbClr val="000000"/>
                  </a:solidFill>
                </a:uFill>
                <a:latin typeface="Arial"/>
                <a:ea typeface="+mn-ea"/>
                <a:cs typeface="Arial"/>
              </a:rPr>
              <a:t>To</a:t>
            </a:r>
            <a:r>
              <a:rPr kumimoji="0" sz="1600" b="0" i="0" u="sng" strike="noStrike" kern="1200" cap="none" spc="-60" normalizeH="0" baseline="0" noProof="0" dirty="0">
                <a:ln>
                  <a:noFill/>
                </a:ln>
                <a:solidFill>
                  <a:prstClr val="black"/>
                </a:solidFill>
                <a:effectLst/>
                <a:uLnTx/>
                <a:uFill>
                  <a:solidFill>
                    <a:srgbClr val="000000"/>
                  </a:solidFill>
                </a:uFill>
                <a:latin typeface="Arial"/>
                <a:ea typeface="+mn-ea"/>
                <a:cs typeface="Arial"/>
              </a:rPr>
              <a:t> </a:t>
            </a:r>
            <a:r>
              <a:rPr kumimoji="0" sz="1600" b="0" i="0" u="sng" strike="noStrike" kern="1200" cap="none" spc="-8" normalizeH="0" baseline="0" noProof="0" dirty="0">
                <a:ln>
                  <a:noFill/>
                </a:ln>
                <a:solidFill>
                  <a:prstClr val="black"/>
                </a:solidFill>
                <a:effectLst/>
                <a:uLnTx/>
                <a:uFill>
                  <a:solidFill>
                    <a:srgbClr val="000000"/>
                  </a:solidFill>
                </a:uFill>
                <a:latin typeface="Arial"/>
                <a:ea typeface="+mn-ea"/>
                <a:cs typeface="Arial"/>
              </a:rPr>
              <a:t>Estimate:</a:t>
            </a:r>
            <a:endParaRPr kumimoji="0" sz="1600" b="0" i="0" u="none" strike="noStrike" kern="1200" cap="none" spc="0" normalizeH="0" baseline="0" noProof="0" dirty="0">
              <a:ln>
                <a:noFill/>
              </a:ln>
              <a:solidFill>
                <a:prstClr val="black"/>
              </a:solidFill>
              <a:effectLst/>
              <a:uLnTx/>
              <a:uFillTx/>
              <a:latin typeface="Arial"/>
              <a:ea typeface="+mn-ea"/>
              <a:cs typeface="Arial"/>
            </a:endParaRPr>
          </a:p>
        </p:txBody>
      </p:sp>
      <p:grpSp>
        <p:nvGrpSpPr>
          <p:cNvPr id="10" name="object 10"/>
          <p:cNvGrpSpPr/>
          <p:nvPr/>
        </p:nvGrpSpPr>
        <p:grpSpPr>
          <a:xfrm>
            <a:off x="2723962" y="1697783"/>
            <a:ext cx="6308884" cy="3890010"/>
            <a:chOff x="3631949" y="1120710"/>
            <a:chExt cx="8411845" cy="5186680"/>
          </a:xfrm>
        </p:grpSpPr>
        <p:sp>
          <p:nvSpPr>
            <p:cNvPr id="11" name="object 11"/>
            <p:cNvSpPr/>
            <p:nvPr/>
          </p:nvSpPr>
          <p:spPr>
            <a:xfrm>
              <a:off x="7233623" y="1134997"/>
              <a:ext cx="4796155" cy="3903345"/>
            </a:xfrm>
            <a:custGeom>
              <a:avLst/>
              <a:gdLst/>
              <a:ahLst/>
              <a:cxnLst/>
              <a:rect l="l" t="t" r="r" b="b"/>
              <a:pathLst>
                <a:path w="4796155" h="3903345">
                  <a:moveTo>
                    <a:pt x="2220993" y="77027"/>
                  </a:moveTo>
                  <a:lnTo>
                    <a:pt x="2160614" y="65563"/>
                  </a:lnTo>
                  <a:lnTo>
                    <a:pt x="2100527" y="55124"/>
                  </a:lnTo>
                  <a:lnTo>
                    <a:pt x="2040772" y="45684"/>
                  </a:lnTo>
                  <a:lnTo>
                    <a:pt x="1981388" y="37215"/>
                  </a:lnTo>
                  <a:lnTo>
                    <a:pt x="1922415" y="29689"/>
                  </a:lnTo>
                  <a:lnTo>
                    <a:pt x="1863892" y="23082"/>
                  </a:lnTo>
                  <a:lnTo>
                    <a:pt x="1805857" y="17364"/>
                  </a:lnTo>
                  <a:lnTo>
                    <a:pt x="1748351" y="12510"/>
                  </a:lnTo>
                  <a:lnTo>
                    <a:pt x="1691413" y="8491"/>
                  </a:lnTo>
                  <a:lnTo>
                    <a:pt x="1635081" y="5283"/>
                  </a:lnTo>
                  <a:lnTo>
                    <a:pt x="1579395" y="2856"/>
                  </a:lnTo>
                  <a:lnTo>
                    <a:pt x="1524394" y="1184"/>
                  </a:lnTo>
                  <a:lnTo>
                    <a:pt x="1470118" y="241"/>
                  </a:lnTo>
                  <a:lnTo>
                    <a:pt x="1416606" y="0"/>
                  </a:lnTo>
                  <a:lnTo>
                    <a:pt x="1363897" y="432"/>
                  </a:lnTo>
                  <a:lnTo>
                    <a:pt x="1312030" y="1512"/>
                  </a:lnTo>
                  <a:lnTo>
                    <a:pt x="1261045" y="3212"/>
                  </a:lnTo>
                  <a:lnTo>
                    <a:pt x="1210980" y="5505"/>
                  </a:lnTo>
                  <a:lnTo>
                    <a:pt x="1161876" y="8365"/>
                  </a:lnTo>
                  <a:lnTo>
                    <a:pt x="1113770" y="11764"/>
                  </a:lnTo>
                  <a:lnTo>
                    <a:pt x="1066704" y="15675"/>
                  </a:lnTo>
                  <a:lnTo>
                    <a:pt x="1020715" y="20071"/>
                  </a:lnTo>
                  <a:lnTo>
                    <a:pt x="975843" y="24926"/>
                  </a:lnTo>
                  <a:lnTo>
                    <a:pt x="932128" y="30213"/>
                  </a:lnTo>
                  <a:lnTo>
                    <a:pt x="889608" y="35903"/>
                  </a:lnTo>
                  <a:lnTo>
                    <a:pt x="848323" y="41971"/>
                  </a:lnTo>
                  <a:lnTo>
                    <a:pt x="808312" y="48390"/>
                  </a:lnTo>
                  <a:lnTo>
                    <a:pt x="769614" y="55131"/>
                  </a:lnTo>
                  <a:lnTo>
                    <a:pt x="696315" y="69477"/>
                  </a:lnTo>
                  <a:lnTo>
                    <a:pt x="599276" y="92310"/>
                  </a:lnTo>
                  <a:lnTo>
                    <a:pt x="542418" y="108598"/>
                  </a:lnTo>
                  <a:lnTo>
                    <a:pt x="490837" y="126087"/>
                  </a:lnTo>
                  <a:lnTo>
                    <a:pt x="444148" y="144975"/>
                  </a:lnTo>
                  <a:lnTo>
                    <a:pt x="401967" y="165457"/>
                  </a:lnTo>
                  <a:lnTo>
                    <a:pt x="363911" y="187729"/>
                  </a:lnTo>
                  <a:lnTo>
                    <a:pt x="329597" y="211988"/>
                  </a:lnTo>
                  <a:lnTo>
                    <a:pt x="298640" y="238430"/>
                  </a:lnTo>
                  <a:lnTo>
                    <a:pt x="270657" y="267251"/>
                  </a:lnTo>
                  <a:lnTo>
                    <a:pt x="245265" y="298648"/>
                  </a:lnTo>
                  <a:lnTo>
                    <a:pt x="222079" y="332816"/>
                  </a:lnTo>
                  <a:lnTo>
                    <a:pt x="200716" y="369952"/>
                  </a:lnTo>
                  <a:lnTo>
                    <a:pt x="180792" y="410253"/>
                  </a:lnTo>
                  <a:lnTo>
                    <a:pt x="161923" y="453914"/>
                  </a:lnTo>
                  <a:lnTo>
                    <a:pt x="143727" y="501131"/>
                  </a:lnTo>
                  <a:lnTo>
                    <a:pt x="125818" y="552102"/>
                  </a:lnTo>
                  <a:lnTo>
                    <a:pt x="102722" y="625076"/>
                  </a:lnTo>
                  <a:lnTo>
                    <a:pt x="91203" y="665218"/>
                  </a:lnTo>
                  <a:lnTo>
                    <a:pt x="79860" y="707546"/>
                  </a:lnTo>
                  <a:lnTo>
                    <a:pt x="68809" y="751874"/>
                  </a:lnTo>
                  <a:lnTo>
                    <a:pt x="58168" y="798014"/>
                  </a:lnTo>
                  <a:lnTo>
                    <a:pt x="48053" y="845780"/>
                  </a:lnTo>
                  <a:lnTo>
                    <a:pt x="38582" y="894984"/>
                  </a:lnTo>
                  <a:lnTo>
                    <a:pt x="29870" y="945439"/>
                  </a:lnTo>
                  <a:lnTo>
                    <a:pt x="22036" y="996958"/>
                  </a:lnTo>
                  <a:lnTo>
                    <a:pt x="15196" y="1049354"/>
                  </a:lnTo>
                  <a:lnTo>
                    <a:pt x="9467" y="1102440"/>
                  </a:lnTo>
                  <a:lnTo>
                    <a:pt x="4966" y="1156029"/>
                  </a:lnTo>
                  <a:lnTo>
                    <a:pt x="1810" y="1209933"/>
                  </a:lnTo>
                  <a:lnTo>
                    <a:pt x="115" y="1263966"/>
                  </a:lnTo>
                  <a:lnTo>
                    <a:pt x="0" y="1317940"/>
                  </a:lnTo>
                  <a:lnTo>
                    <a:pt x="1579" y="1371669"/>
                  </a:lnTo>
                  <a:lnTo>
                    <a:pt x="4972" y="1424965"/>
                  </a:lnTo>
                  <a:lnTo>
                    <a:pt x="10294" y="1477641"/>
                  </a:lnTo>
                  <a:lnTo>
                    <a:pt x="17662" y="1529510"/>
                  </a:lnTo>
                  <a:lnTo>
                    <a:pt x="27194" y="1580385"/>
                  </a:lnTo>
                  <a:lnTo>
                    <a:pt x="39006" y="1630079"/>
                  </a:lnTo>
                  <a:lnTo>
                    <a:pt x="53215" y="1678404"/>
                  </a:lnTo>
                  <a:lnTo>
                    <a:pt x="69939" y="1725174"/>
                  </a:lnTo>
                  <a:lnTo>
                    <a:pt x="89293" y="1770202"/>
                  </a:lnTo>
                  <a:lnTo>
                    <a:pt x="107971" y="1806703"/>
                  </a:lnTo>
                  <a:lnTo>
                    <a:pt x="129379" y="1842728"/>
                  </a:lnTo>
                  <a:lnTo>
                    <a:pt x="153349" y="1878300"/>
                  </a:lnTo>
                  <a:lnTo>
                    <a:pt x="179717" y="1913445"/>
                  </a:lnTo>
                  <a:lnTo>
                    <a:pt x="208315" y="1948187"/>
                  </a:lnTo>
                  <a:lnTo>
                    <a:pt x="238977" y="1982549"/>
                  </a:lnTo>
                  <a:lnTo>
                    <a:pt x="271536" y="2016557"/>
                  </a:lnTo>
                  <a:lnTo>
                    <a:pt x="305826" y="2050234"/>
                  </a:lnTo>
                  <a:lnTo>
                    <a:pt x="341680" y="2083606"/>
                  </a:lnTo>
                  <a:lnTo>
                    <a:pt x="378933" y="2116695"/>
                  </a:lnTo>
                  <a:lnTo>
                    <a:pt x="417417" y="2149528"/>
                  </a:lnTo>
                  <a:lnTo>
                    <a:pt x="456966" y="2182128"/>
                  </a:lnTo>
                  <a:lnTo>
                    <a:pt x="497414" y="2214519"/>
                  </a:lnTo>
                  <a:lnTo>
                    <a:pt x="538594" y="2246726"/>
                  </a:lnTo>
                  <a:lnTo>
                    <a:pt x="580340" y="2278774"/>
                  </a:lnTo>
                  <a:lnTo>
                    <a:pt x="622485" y="2310686"/>
                  </a:lnTo>
                  <a:lnTo>
                    <a:pt x="664863" y="2342487"/>
                  </a:lnTo>
                  <a:lnTo>
                    <a:pt x="707307" y="2374201"/>
                  </a:lnTo>
                  <a:lnTo>
                    <a:pt x="749651" y="2405853"/>
                  </a:lnTo>
                  <a:lnTo>
                    <a:pt x="791728" y="2437467"/>
                  </a:lnTo>
                  <a:lnTo>
                    <a:pt x="833373" y="2469067"/>
                  </a:lnTo>
                  <a:lnTo>
                    <a:pt x="874418" y="2500678"/>
                  </a:lnTo>
                  <a:lnTo>
                    <a:pt x="914696" y="2532324"/>
                  </a:lnTo>
                  <a:lnTo>
                    <a:pt x="954043" y="2564030"/>
                  </a:lnTo>
                  <a:lnTo>
                    <a:pt x="992290" y="2595819"/>
                  </a:lnTo>
                  <a:lnTo>
                    <a:pt x="1029273" y="2627717"/>
                  </a:lnTo>
                  <a:lnTo>
                    <a:pt x="1064823" y="2659747"/>
                  </a:lnTo>
                  <a:lnTo>
                    <a:pt x="1098775" y="2691935"/>
                  </a:lnTo>
                  <a:lnTo>
                    <a:pt x="1130962" y="2724303"/>
                  </a:lnTo>
                  <a:lnTo>
                    <a:pt x="1161218" y="2756877"/>
                  </a:lnTo>
                  <a:lnTo>
                    <a:pt x="1195203" y="2796700"/>
                  </a:lnTo>
                  <a:lnTo>
                    <a:pt x="1227123" y="2837618"/>
                  </a:lnTo>
                  <a:lnTo>
                    <a:pt x="1257175" y="2879480"/>
                  </a:lnTo>
                  <a:lnTo>
                    <a:pt x="1285555" y="2922132"/>
                  </a:lnTo>
                  <a:lnTo>
                    <a:pt x="1312461" y="2965423"/>
                  </a:lnTo>
                  <a:lnTo>
                    <a:pt x="1338088" y="3009202"/>
                  </a:lnTo>
                  <a:lnTo>
                    <a:pt x="1362633" y="3053315"/>
                  </a:lnTo>
                  <a:lnTo>
                    <a:pt x="1386293" y="3097612"/>
                  </a:lnTo>
                  <a:lnTo>
                    <a:pt x="1409263" y="3141939"/>
                  </a:lnTo>
                  <a:lnTo>
                    <a:pt x="1431741" y="3186146"/>
                  </a:lnTo>
                  <a:lnTo>
                    <a:pt x="1453922" y="3230080"/>
                  </a:lnTo>
                  <a:lnTo>
                    <a:pt x="1476004" y="3273589"/>
                  </a:lnTo>
                  <a:lnTo>
                    <a:pt x="1498182" y="3316521"/>
                  </a:lnTo>
                  <a:lnTo>
                    <a:pt x="1520653" y="3358724"/>
                  </a:lnTo>
                  <a:lnTo>
                    <a:pt x="1543614" y="3400046"/>
                  </a:lnTo>
                  <a:lnTo>
                    <a:pt x="1567261" y="3440335"/>
                  </a:lnTo>
                  <a:lnTo>
                    <a:pt x="1591790" y="3479439"/>
                  </a:lnTo>
                  <a:lnTo>
                    <a:pt x="1617398" y="3517207"/>
                  </a:lnTo>
                  <a:lnTo>
                    <a:pt x="1644282" y="3553485"/>
                  </a:lnTo>
                  <a:lnTo>
                    <a:pt x="1672637" y="3588123"/>
                  </a:lnTo>
                  <a:lnTo>
                    <a:pt x="1702661" y="3620967"/>
                  </a:lnTo>
                  <a:lnTo>
                    <a:pt x="1734550" y="3651867"/>
                  </a:lnTo>
                  <a:lnTo>
                    <a:pt x="1768499" y="3680670"/>
                  </a:lnTo>
                  <a:lnTo>
                    <a:pt x="1804707" y="3707224"/>
                  </a:lnTo>
                  <a:lnTo>
                    <a:pt x="1843368" y="3731377"/>
                  </a:lnTo>
                  <a:lnTo>
                    <a:pt x="1881087" y="3751733"/>
                  </a:lnTo>
                  <a:lnTo>
                    <a:pt x="1920209" y="3770437"/>
                  </a:lnTo>
                  <a:lnTo>
                    <a:pt x="1960668" y="3787557"/>
                  </a:lnTo>
                  <a:lnTo>
                    <a:pt x="2002398" y="3803162"/>
                  </a:lnTo>
                  <a:lnTo>
                    <a:pt x="2045330" y="3817321"/>
                  </a:lnTo>
                  <a:lnTo>
                    <a:pt x="2089399" y="3830102"/>
                  </a:lnTo>
                  <a:lnTo>
                    <a:pt x="2134537" y="3841574"/>
                  </a:lnTo>
                  <a:lnTo>
                    <a:pt x="2180678" y="3851806"/>
                  </a:lnTo>
                  <a:lnTo>
                    <a:pt x="2227754" y="3860866"/>
                  </a:lnTo>
                  <a:lnTo>
                    <a:pt x="2275700" y="3868823"/>
                  </a:lnTo>
                  <a:lnTo>
                    <a:pt x="2324448" y="3875746"/>
                  </a:lnTo>
                  <a:lnTo>
                    <a:pt x="2373930" y="3881704"/>
                  </a:lnTo>
                  <a:lnTo>
                    <a:pt x="2424082" y="3886765"/>
                  </a:lnTo>
                  <a:lnTo>
                    <a:pt x="2474834" y="3890997"/>
                  </a:lnTo>
                  <a:lnTo>
                    <a:pt x="2526122" y="3894471"/>
                  </a:lnTo>
                  <a:lnTo>
                    <a:pt x="2577877" y="3897253"/>
                  </a:lnTo>
                  <a:lnTo>
                    <a:pt x="2630033" y="3899414"/>
                  </a:lnTo>
                  <a:lnTo>
                    <a:pt x="2682524" y="3901021"/>
                  </a:lnTo>
                  <a:lnTo>
                    <a:pt x="2735282" y="3902144"/>
                  </a:lnTo>
                  <a:lnTo>
                    <a:pt x="2788240" y="3902851"/>
                  </a:lnTo>
                  <a:lnTo>
                    <a:pt x="2841331" y="3903211"/>
                  </a:lnTo>
                  <a:lnTo>
                    <a:pt x="2894490" y="3903293"/>
                  </a:lnTo>
                  <a:lnTo>
                    <a:pt x="2947648" y="3903164"/>
                  </a:lnTo>
                  <a:lnTo>
                    <a:pt x="3000739" y="3902895"/>
                  </a:lnTo>
                  <a:lnTo>
                    <a:pt x="3053697" y="3902553"/>
                  </a:lnTo>
                  <a:lnTo>
                    <a:pt x="3106454" y="3902207"/>
                  </a:lnTo>
                  <a:lnTo>
                    <a:pt x="3158943" y="3901927"/>
                  </a:lnTo>
                  <a:lnTo>
                    <a:pt x="3205478" y="3901842"/>
                  </a:lnTo>
                  <a:lnTo>
                    <a:pt x="3253807" y="3901938"/>
                  </a:lnTo>
                  <a:lnTo>
                    <a:pt x="3303759" y="3902157"/>
                  </a:lnTo>
                  <a:lnTo>
                    <a:pt x="3355165" y="3902441"/>
                  </a:lnTo>
                  <a:lnTo>
                    <a:pt x="3407853" y="3902729"/>
                  </a:lnTo>
                  <a:lnTo>
                    <a:pt x="3461653" y="3902964"/>
                  </a:lnTo>
                  <a:lnTo>
                    <a:pt x="3516395" y="3903087"/>
                  </a:lnTo>
                  <a:lnTo>
                    <a:pt x="3571908" y="3903038"/>
                  </a:lnTo>
                  <a:lnTo>
                    <a:pt x="3628022" y="3902758"/>
                  </a:lnTo>
                  <a:lnTo>
                    <a:pt x="3684566" y="3902190"/>
                  </a:lnTo>
                  <a:lnTo>
                    <a:pt x="3741370" y="3901274"/>
                  </a:lnTo>
                  <a:lnTo>
                    <a:pt x="3798263" y="3899950"/>
                  </a:lnTo>
                  <a:lnTo>
                    <a:pt x="3855074" y="3898161"/>
                  </a:lnTo>
                  <a:lnTo>
                    <a:pt x="3911634" y="3895847"/>
                  </a:lnTo>
                  <a:lnTo>
                    <a:pt x="3967771" y="3892950"/>
                  </a:lnTo>
                  <a:lnTo>
                    <a:pt x="4023315" y="3889411"/>
                  </a:lnTo>
                  <a:lnTo>
                    <a:pt x="4078096" y="3885170"/>
                  </a:lnTo>
                  <a:lnTo>
                    <a:pt x="4131943" y="3880169"/>
                  </a:lnTo>
                  <a:lnTo>
                    <a:pt x="4184686" y="3874349"/>
                  </a:lnTo>
                  <a:lnTo>
                    <a:pt x="4236154" y="3867651"/>
                  </a:lnTo>
                  <a:lnTo>
                    <a:pt x="4286176" y="3860017"/>
                  </a:lnTo>
                  <a:lnTo>
                    <a:pt x="4334582" y="3851387"/>
                  </a:lnTo>
                  <a:lnTo>
                    <a:pt x="4381203" y="3841703"/>
                  </a:lnTo>
                  <a:lnTo>
                    <a:pt x="4425866" y="3830905"/>
                  </a:lnTo>
                  <a:lnTo>
                    <a:pt x="4468402" y="3818935"/>
                  </a:lnTo>
                  <a:lnTo>
                    <a:pt x="4508640" y="3805734"/>
                  </a:lnTo>
                  <a:lnTo>
                    <a:pt x="4546409" y="3791243"/>
                  </a:lnTo>
                  <a:lnTo>
                    <a:pt x="4581540" y="3775403"/>
                  </a:lnTo>
                  <a:lnTo>
                    <a:pt x="4643202" y="3739441"/>
                  </a:lnTo>
                  <a:lnTo>
                    <a:pt x="4697712" y="3692169"/>
                  </a:lnTo>
                  <a:lnTo>
                    <a:pt x="4742247" y="3632472"/>
                  </a:lnTo>
                  <a:lnTo>
                    <a:pt x="4772204" y="3565625"/>
                  </a:lnTo>
                  <a:lnTo>
                    <a:pt x="4789453" y="3492056"/>
                  </a:lnTo>
                  <a:lnTo>
                    <a:pt x="4793898" y="3452887"/>
                  </a:lnTo>
                  <a:lnTo>
                    <a:pt x="4795867" y="3412198"/>
                  </a:lnTo>
                  <a:lnTo>
                    <a:pt x="4795595" y="3370045"/>
                  </a:lnTo>
                  <a:lnTo>
                    <a:pt x="4793315" y="3326480"/>
                  </a:lnTo>
                  <a:lnTo>
                    <a:pt x="4789262" y="3281558"/>
                  </a:lnTo>
                  <a:lnTo>
                    <a:pt x="4783669" y="3235333"/>
                  </a:lnTo>
                  <a:lnTo>
                    <a:pt x="4776771" y="3187857"/>
                  </a:lnTo>
                  <a:lnTo>
                    <a:pt x="4768800" y="3139186"/>
                  </a:lnTo>
                  <a:lnTo>
                    <a:pt x="4759992" y="3089373"/>
                  </a:lnTo>
                  <a:lnTo>
                    <a:pt x="4750579" y="3038471"/>
                  </a:lnTo>
                  <a:lnTo>
                    <a:pt x="4740796" y="2986534"/>
                  </a:lnTo>
                  <a:lnTo>
                    <a:pt x="4730877" y="2933617"/>
                  </a:lnTo>
                  <a:lnTo>
                    <a:pt x="4721055" y="2879772"/>
                  </a:lnTo>
                  <a:lnTo>
                    <a:pt x="4711564" y="2825055"/>
                  </a:lnTo>
                  <a:lnTo>
                    <a:pt x="4702639" y="2769517"/>
                  </a:lnTo>
                  <a:lnTo>
                    <a:pt x="4694513" y="2713215"/>
                  </a:lnTo>
                  <a:lnTo>
                    <a:pt x="4687420" y="2656200"/>
                  </a:lnTo>
                  <a:lnTo>
                    <a:pt x="4681593" y="2598527"/>
                  </a:lnTo>
                  <a:lnTo>
                    <a:pt x="4676718" y="2521215"/>
                  </a:lnTo>
                  <a:lnTo>
                    <a:pt x="4675418" y="2480454"/>
                  </a:lnTo>
                  <a:lnTo>
                    <a:pt x="4674766" y="2438405"/>
                  </a:lnTo>
                  <a:lnTo>
                    <a:pt x="4674677" y="2395153"/>
                  </a:lnTo>
                  <a:lnTo>
                    <a:pt x="4675070" y="2350782"/>
                  </a:lnTo>
                  <a:lnTo>
                    <a:pt x="4675860" y="2305380"/>
                  </a:lnTo>
                  <a:lnTo>
                    <a:pt x="4676965" y="2259032"/>
                  </a:lnTo>
                  <a:lnTo>
                    <a:pt x="4678302" y="2211823"/>
                  </a:lnTo>
                  <a:lnTo>
                    <a:pt x="4679787" y="2163838"/>
                  </a:lnTo>
                  <a:lnTo>
                    <a:pt x="4681337" y="2115165"/>
                  </a:lnTo>
                  <a:lnTo>
                    <a:pt x="4682869" y="2065887"/>
                  </a:lnTo>
                  <a:lnTo>
                    <a:pt x="4684301" y="2016092"/>
                  </a:lnTo>
                  <a:lnTo>
                    <a:pt x="4685548" y="1965864"/>
                  </a:lnTo>
                  <a:lnTo>
                    <a:pt x="4686527" y="1915289"/>
                  </a:lnTo>
                  <a:lnTo>
                    <a:pt x="4687156" y="1864453"/>
                  </a:lnTo>
                  <a:lnTo>
                    <a:pt x="4687352" y="1813441"/>
                  </a:lnTo>
                  <a:lnTo>
                    <a:pt x="4687030" y="1762339"/>
                  </a:lnTo>
                  <a:lnTo>
                    <a:pt x="4686108" y="1711233"/>
                  </a:lnTo>
                  <a:lnTo>
                    <a:pt x="4684503" y="1660208"/>
                  </a:lnTo>
                  <a:lnTo>
                    <a:pt x="4682132" y="1609350"/>
                  </a:lnTo>
                  <a:lnTo>
                    <a:pt x="4678911" y="1558745"/>
                  </a:lnTo>
                  <a:lnTo>
                    <a:pt x="4674758" y="1508478"/>
                  </a:lnTo>
                  <a:lnTo>
                    <a:pt x="4669588" y="1458635"/>
                  </a:lnTo>
                  <a:lnTo>
                    <a:pt x="4663320" y="1409301"/>
                  </a:lnTo>
                  <a:lnTo>
                    <a:pt x="4655869" y="1360562"/>
                  </a:lnTo>
                  <a:lnTo>
                    <a:pt x="4647153" y="1312504"/>
                  </a:lnTo>
                  <a:lnTo>
                    <a:pt x="4637089" y="1265213"/>
                  </a:lnTo>
                  <a:lnTo>
                    <a:pt x="4625593" y="1218773"/>
                  </a:lnTo>
                  <a:lnTo>
                    <a:pt x="4612582" y="1173271"/>
                  </a:lnTo>
                  <a:lnTo>
                    <a:pt x="4597973" y="1128792"/>
                  </a:lnTo>
                  <a:lnTo>
                    <a:pt x="4581682" y="1085423"/>
                  </a:lnTo>
                  <a:lnTo>
                    <a:pt x="4563628" y="1043247"/>
                  </a:lnTo>
                  <a:lnTo>
                    <a:pt x="4543726" y="1002352"/>
                  </a:lnTo>
                  <a:lnTo>
                    <a:pt x="4521893" y="962823"/>
                  </a:lnTo>
                  <a:lnTo>
                    <a:pt x="4498047" y="924745"/>
                  </a:lnTo>
                  <a:lnTo>
                    <a:pt x="4472104" y="888205"/>
                  </a:lnTo>
                  <a:lnTo>
                    <a:pt x="4443980" y="853287"/>
                  </a:lnTo>
                  <a:lnTo>
                    <a:pt x="4413593" y="820077"/>
                  </a:lnTo>
                  <a:lnTo>
                    <a:pt x="4357280" y="767619"/>
                  </a:lnTo>
                  <a:lnTo>
                    <a:pt x="4326265" y="742270"/>
                  </a:lnTo>
                  <a:lnTo>
                    <a:pt x="4293441" y="717498"/>
                  </a:lnTo>
                  <a:lnTo>
                    <a:pt x="4258885" y="693292"/>
                  </a:lnTo>
                  <a:lnTo>
                    <a:pt x="4222668" y="669646"/>
                  </a:lnTo>
                  <a:lnTo>
                    <a:pt x="4184866" y="646549"/>
                  </a:lnTo>
                  <a:lnTo>
                    <a:pt x="4145552" y="623995"/>
                  </a:lnTo>
                  <a:lnTo>
                    <a:pt x="4104800" y="601974"/>
                  </a:lnTo>
                  <a:lnTo>
                    <a:pt x="4062684" y="580478"/>
                  </a:lnTo>
                  <a:lnTo>
                    <a:pt x="4019278" y="559499"/>
                  </a:lnTo>
                  <a:lnTo>
                    <a:pt x="3974656" y="539028"/>
                  </a:lnTo>
                  <a:lnTo>
                    <a:pt x="3928891" y="519057"/>
                  </a:lnTo>
                  <a:lnTo>
                    <a:pt x="3882059" y="499577"/>
                  </a:lnTo>
                  <a:lnTo>
                    <a:pt x="3834231" y="480580"/>
                  </a:lnTo>
                  <a:lnTo>
                    <a:pt x="3785483" y="462057"/>
                  </a:lnTo>
                  <a:lnTo>
                    <a:pt x="3735889" y="444000"/>
                  </a:lnTo>
                  <a:lnTo>
                    <a:pt x="3685522" y="426400"/>
                  </a:lnTo>
                  <a:lnTo>
                    <a:pt x="3634456" y="409250"/>
                  </a:lnTo>
                  <a:lnTo>
                    <a:pt x="3582765" y="392540"/>
                  </a:lnTo>
                  <a:lnTo>
                    <a:pt x="3530523" y="376262"/>
                  </a:lnTo>
                  <a:lnTo>
                    <a:pt x="3477804" y="360407"/>
                  </a:lnTo>
                  <a:lnTo>
                    <a:pt x="3424682" y="344968"/>
                  </a:lnTo>
                  <a:lnTo>
                    <a:pt x="3371231" y="329936"/>
                  </a:lnTo>
                  <a:lnTo>
                    <a:pt x="3317525" y="315302"/>
                  </a:lnTo>
                  <a:lnTo>
                    <a:pt x="3263637" y="301058"/>
                  </a:lnTo>
                  <a:lnTo>
                    <a:pt x="3209641" y="287195"/>
                  </a:lnTo>
                  <a:lnTo>
                    <a:pt x="3155613" y="273706"/>
                  </a:lnTo>
                  <a:lnTo>
                    <a:pt x="3101624" y="260580"/>
                  </a:lnTo>
                  <a:lnTo>
                    <a:pt x="3047750" y="247811"/>
                  </a:lnTo>
                  <a:lnTo>
                    <a:pt x="2994064" y="235390"/>
                  </a:lnTo>
                  <a:lnTo>
                    <a:pt x="2940640" y="223307"/>
                  </a:lnTo>
                  <a:lnTo>
                    <a:pt x="2887552" y="211556"/>
                  </a:lnTo>
                  <a:lnTo>
                    <a:pt x="2834874" y="200126"/>
                  </a:lnTo>
                  <a:lnTo>
                    <a:pt x="2782679" y="189011"/>
                  </a:lnTo>
                  <a:lnTo>
                    <a:pt x="2731043" y="178201"/>
                  </a:lnTo>
                  <a:lnTo>
                    <a:pt x="2680038" y="167687"/>
                  </a:lnTo>
                  <a:lnTo>
                    <a:pt x="2629739" y="157463"/>
                  </a:lnTo>
                  <a:lnTo>
                    <a:pt x="2580219" y="147518"/>
                  </a:lnTo>
                  <a:lnTo>
                    <a:pt x="2531553" y="137845"/>
                  </a:lnTo>
                  <a:lnTo>
                    <a:pt x="2483814" y="128435"/>
                  </a:lnTo>
                  <a:lnTo>
                    <a:pt x="2437076" y="119279"/>
                  </a:lnTo>
                  <a:lnTo>
                    <a:pt x="2391414" y="110370"/>
                  </a:lnTo>
                  <a:lnTo>
                    <a:pt x="2346900" y="101699"/>
                  </a:lnTo>
                  <a:lnTo>
                    <a:pt x="2303610" y="93257"/>
                  </a:lnTo>
                  <a:lnTo>
                    <a:pt x="2261616" y="85036"/>
                  </a:lnTo>
                  <a:lnTo>
                    <a:pt x="2220993" y="77027"/>
                  </a:lnTo>
                  <a:close/>
                </a:path>
              </a:pathLst>
            </a:custGeom>
            <a:ln w="28575">
              <a:solidFill>
                <a:srgbClr val="0000FF"/>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350" b="0" i="0" u="none" strike="noStrike" kern="1200" cap="none" spc="0" normalizeH="0" baseline="0" noProof="0">
                <a:ln>
                  <a:noFill/>
                </a:ln>
                <a:solidFill>
                  <a:prstClr val="black"/>
                </a:solidFill>
                <a:effectLst/>
                <a:uLnTx/>
                <a:uFillTx/>
                <a:latin typeface="Tahoma" charset="0"/>
                <a:ea typeface="+mn-ea"/>
                <a:cs typeface="+mn-cs"/>
              </a:endParaRPr>
            </a:p>
          </p:txBody>
        </p:sp>
        <p:sp>
          <p:nvSpPr>
            <p:cNvPr id="12" name="object 12"/>
            <p:cNvSpPr/>
            <p:nvPr/>
          </p:nvSpPr>
          <p:spPr>
            <a:xfrm>
              <a:off x="4204131" y="1715680"/>
              <a:ext cx="4084320" cy="4029075"/>
            </a:xfrm>
            <a:custGeom>
              <a:avLst/>
              <a:gdLst/>
              <a:ahLst/>
              <a:cxnLst/>
              <a:rect l="l" t="t" r="r" b="b"/>
              <a:pathLst>
                <a:path w="4084320" h="4029075">
                  <a:moveTo>
                    <a:pt x="3102991" y="366331"/>
                  </a:moveTo>
                  <a:lnTo>
                    <a:pt x="3062973" y="352437"/>
                  </a:lnTo>
                  <a:lnTo>
                    <a:pt x="3015831" y="333870"/>
                  </a:lnTo>
                  <a:lnTo>
                    <a:pt x="2950768" y="306527"/>
                  </a:lnTo>
                  <a:lnTo>
                    <a:pt x="2765666" y="227025"/>
                  </a:lnTo>
                  <a:lnTo>
                    <a:pt x="2691028" y="196049"/>
                  </a:lnTo>
                  <a:lnTo>
                    <a:pt x="2612733" y="164871"/>
                  </a:lnTo>
                  <a:lnTo>
                    <a:pt x="2531427" y="134264"/>
                  </a:lnTo>
                  <a:lnTo>
                    <a:pt x="2447721" y="104990"/>
                  </a:lnTo>
                  <a:lnTo>
                    <a:pt x="2362212" y="77825"/>
                  </a:lnTo>
                  <a:lnTo>
                    <a:pt x="2275509" y="53517"/>
                  </a:lnTo>
                  <a:lnTo>
                    <a:pt x="2188210" y="32816"/>
                  </a:lnTo>
                  <a:lnTo>
                    <a:pt x="2166975" y="28575"/>
                  </a:lnTo>
                  <a:lnTo>
                    <a:pt x="2144344" y="24041"/>
                  </a:lnTo>
                  <a:lnTo>
                    <a:pt x="2100707" y="16484"/>
                  </a:lnTo>
                  <a:lnTo>
                    <a:pt x="2057209" y="10236"/>
                  </a:lnTo>
                  <a:lnTo>
                    <a:pt x="2013927" y="5359"/>
                  </a:lnTo>
                  <a:lnTo>
                    <a:pt x="1970938" y="1968"/>
                  </a:lnTo>
                  <a:lnTo>
                    <a:pt x="1928317" y="177"/>
                  </a:lnTo>
                  <a:lnTo>
                    <a:pt x="1884857" y="0"/>
                  </a:lnTo>
                  <a:lnTo>
                    <a:pt x="1839493" y="1358"/>
                  </a:lnTo>
                  <a:lnTo>
                    <a:pt x="1792401" y="4152"/>
                  </a:lnTo>
                  <a:lnTo>
                    <a:pt x="1743735" y="8305"/>
                  </a:lnTo>
                  <a:lnTo>
                    <a:pt x="1693646" y="13703"/>
                  </a:lnTo>
                  <a:lnTo>
                    <a:pt x="1642313" y="20256"/>
                  </a:lnTo>
                  <a:lnTo>
                    <a:pt x="1536661" y="36487"/>
                  </a:lnTo>
                  <a:lnTo>
                    <a:pt x="1427848" y="56299"/>
                  </a:lnTo>
                  <a:lnTo>
                    <a:pt x="1317345" y="78968"/>
                  </a:lnTo>
                  <a:lnTo>
                    <a:pt x="1206487" y="103759"/>
                  </a:lnTo>
                  <a:lnTo>
                    <a:pt x="1096606" y="129971"/>
                  </a:lnTo>
                  <a:lnTo>
                    <a:pt x="989063" y="156895"/>
                  </a:lnTo>
                  <a:lnTo>
                    <a:pt x="570217" y="267614"/>
                  </a:lnTo>
                  <a:lnTo>
                    <a:pt x="480529" y="290296"/>
                  </a:lnTo>
                  <a:lnTo>
                    <a:pt x="492810" y="258470"/>
                  </a:lnTo>
                  <a:lnTo>
                    <a:pt x="418490" y="318973"/>
                  </a:lnTo>
                  <a:lnTo>
                    <a:pt x="511492" y="342138"/>
                  </a:lnTo>
                  <a:lnTo>
                    <a:pt x="488772" y="320408"/>
                  </a:lnTo>
                  <a:lnTo>
                    <a:pt x="486524" y="318249"/>
                  </a:lnTo>
                  <a:lnTo>
                    <a:pt x="533717" y="306527"/>
                  </a:lnTo>
                  <a:lnTo>
                    <a:pt x="995997" y="184619"/>
                  </a:lnTo>
                  <a:lnTo>
                    <a:pt x="1103249" y="157772"/>
                  </a:lnTo>
                  <a:lnTo>
                    <a:pt x="1212723" y="131648"/>
                  </a:lnTo>
                  <a:lnTo>
                    <a:pt x="1323086" y="106959"/>
                  </a:lnTo>
                  <a:lnTo>
                    <a:pt x="1432979" y="84416"/>
                  </a:lnTo>
                  <a:lnTo>
                    <a:pt x="1541005" y="64731"/>
                  </a:lnTo>
                  <a:lnTo>
                    <a:pt x="1645945" y="48602"/>
                  </a:lnTo>
                  <a:lnTo>
                    <a:pt x="1696707" y="42113"/>
                  </a:lnTo>
                  <a:lnTo>
                    <a:pt x="1746161" y="36779"/>
                  </a:lnTo>
                  <a:lnTo>
                    <a:pt x="1794103" y="32677"/>
                  </a:lnTo>
                  <a:lnTo>
                    <a:pt x="1840357" y="29921"/>
                  </a:lnTo>
                  <a:lnTo>
                    <a:pt x="1884756" y="28575"/>
                  </a:lnTo>
                  <a:lnTo>
                    <a:pt x="1927123" y="28727"/>
                  </a:lnTo>
                  <a:lnTo>
                    <a:pt x="1968703" y="30467"/>
                  </a:lnTo>
                  <a:lnTo>
                    <a:pt x="2010740" y="33756"/>
                  </a:lnTo>
                  <a:lnTo>
                    <a:pt x="2053145" y="38519"/>
                  </a:lnTo>
                  <a:lnTo>
                    <a:pt x="2095830" y="44653"/>
                  </a:lnTo>
                  <a:lnTo>
                    <a:pt x="2138743" y="52057"/>
                  </a:lnTo>
                  <a:lnTo>
                    <a:pt x="2181618" y="60629"/>
                  </a:lnTo>
                  <a:lnTo>
                    <a:pt x="2267801" y="81026"/>
                  </a:lnTo>
                  <a:lnTo>
                    <a:pt x="2353564" y="105054"/>
                  </a:lnTo>
                  <a:lnTo>
                    <a:pt x="2438285" y="131965"/>
                  </a:lnTo>
                  <a:lnTo>
                    <a:pt x="2521369" y="161010"/>
                  </a:lnTo>
                  <a:lnTo>
                    <a:pt x="2602153" y="191414"/>
                  </a:lnTo>
                  <a:lnTo>
                    <a:pt x="2680068" y="222440"/>
                  </a:lnTo>
                  <a:lnTo>
                    <a:pt x="2754503" y="253339"/>
                  </a:lnTo>
                  <a:lnTo>
                    <a:pt x="2878556" y="306527"/>
                  </a:lnTo>
                  <a:lnTo>
                    <a:pt x="3005175" y="360387"/>
                  </a:lnTo>
                  <a:lnTo>
                    <a:pt x="3030029" y="370370"/>
                  </a:lnTo>
                  <a:lnTo>
                    <a:pt x="3053245" y="379310"/>
                  </a:lnTo>
                  <a:lnTo>
                    <a:pt x="3074759" y="387083"/>
                  </a:lnTo>
                  <a:lnTo>
                    <a:pt x="3094012" y="393458"/>
                  </a:lnTo>
                  <a:lnTo>
                    <a:pt x="3102991" y="366331"/>
                  </a:lnTo>
                  <a:close/>
                </a:path>
                <a:path w="4084320" h="4029075">
                  <a:moveTo>
                    <a:pt x="4084116" y="2540000"/>
                  </a:moveTo>
                  <a:lnTo>
                    <a:pt x="4082554" y="2490597"/>
                  </a:lnTo>
                  <a:lnTo>
                    <a:pt x="4081081" y="2444204"/>
                  </a:lnTo>
                  <a:lnTo>
                    <a:pt x="4006278" y="2504109"/>
                  </a:lnTo>
                  <a:lnTo>
                    <a:pt x="4041076" y="2498636"/>
                  </a:lnTo>
                  <a:lnTo>
                    <a:pt x="4032097" y="2523934"/>
                  </a:lnTo>
                  <a:lnTo>
                    <a:pt x="4010355" y="2597569"/>
                  </a:lnTo>
                  <a:lnTo>
                    <a:pt x="3999674" y="2638577"/>
                  </a:lnTo>
                  <a:lnTo>
                    <a:pt x="3988917" y="2682075"/>
                  </a:lnTo>
                  <a:lnTo>
                    <a:pt x="3977932" y="2727807"/>
                  </a:lnTo>
                  <a:lnTo>
                    <a:pt x="3966553" y="2775547"/>
                  </a:lnTo>
                  <a:lnTo>
                    <a:pt x="3954640" y="2825051"/>
                  </a:lnTo>
                  <a:lnTo>
                    <a:pt x="3942054" y="2876067"/>
                  </a:lnTo>
                  <a:lnTo>
                    <a:pt x="3928618" y="2928340"/>
                  </a:lnTo>
                  <a:lnTo>
                    <a:pt x="3914216" y="2981642"/>
                  </a:lnTo>
                  <a:lnTo>
                    <a:pt x="3898671" y="3035693"/>
                  </a:lnTo>
                  <a:lnTo>
                    <a:pt x="3881856" y="3090265"/>
                  </a:lnTo>
                  <a:lnTo>
                    <a:pt x="3863619" y="3145091"/>
                  </a:lnTo>
                  <a:lnTo>
                    <a:pt x="3843820" y="3199930"/>
                  </a:lnTo>
                  <a:lnTo>
                    <a:pt x="3822306" y="3254540"/>
                  </a:lnTo>
                  <a:lnTo>
                    <a:pt x="3798938" y="3308654"/>
                  </a:lnTo>
                  <a:lnTo>
                    <a:pt x="3773563" y="3362033"/>
                  </a:lnTo>
                  <a:lnTo>
                    <a:pt x="3746042" y="3414407"/>
                  </a:lnTo>
                  <a:lnTo>
                    <a:pt x="3716248" y="3465563"/>
                  </a:lnTo>
                  <a:lnTo>
                    <a:pt x="3684016" y="3515220"/>
                  </a:lnTo>
                  <a:lnTo>
                    <a:pt x="3649218" y="3563162"/>
                  </a:lnTo>
                  <a:lnTo>
                    <a:pt x="3611702" y="3609124"/>
                  </a:lnTo>
                  <a:lnTo>
                    <a:pt x="3571329" y="3652888"/>
                  </a:lnTo>
                  <a:lnTo>
                    <a:pt x="3527945" y="3694201"/>
                  </a:lnTo>
                  <a:lnTo>
                    <a:pt x="3481413" y="3732834"/>
                  </a:lnTo>
                  <a:lnTo>
                    <a:pt x="3431552" y="3768560"/>
                  </a:lnTo>
                  <a:lnTo>
                    <a:pt x="3378212" y="3801122"/>
                  </a:lnTo>
                  <a:lnTo>
                    <a:pt x="3321227" y="3830307"/>
                  </a:lnTo>
                  <a:lnTo>
                    <a:pt x="3260179" y="3855936"/>
                  </a:lnTo>
                  <a:lnTo>
                    <a:pt x="3193364" y="3878427"/>
                  </a:lnTo>
                  <a:lnTo>
                    <a:pt x="3118955" y="3898671"/>
                  </a:lnTo>
                  <a:lnTo>
                    <a:pt x="3079064" y="3907967"/>
                  </a:lnTo>
                  <a:lnTo>
                    <a:pt x="3037484" y="3916730"/>
                  </a:lnTo>
                  <a:lnTo>
                    <a:pt x="2994291" y="3924960"/>
                  </a:lnTo>
                  <a:lnTo>
                    <a:pt x="2949524" y="3932682"/>
                  </a:lnTo>
                  <a:lnTo>
                    <a:pt x="2903283" y="3939908"/>
                  </a:lnTo>
                  <a:lnTo>
                    <a:pt x="2855607" y="3946652"/>
                  </a:lnTo>
                  <a:lnTo>
                    <a:pt x="2806585" y="3952925"/>
                  </a:lnTo>
                  <a:lnTo>
                    <a:pt x="2756281" y="3958729"/>
                  </a:lnTo>
                  <a:lnTo>
                    <a:pt x="2704757" y="3964089"/>
                  </a:lnTo>
                  <a:lnTo>
                    <a:pt x="2652141" y="3969004"/>
                  </a:lnTo>
                  <a:lnTo>
                    <a:pt x="2543568" y="3977614"/>
                  </a:lnTo>
                  <a:lnTo>
                    <a:pt x="2431186" y="3984650"/>
                  </a:lnTo>
                  <a:lnTo>
                    <a:pt x="2315502" y="3990213"/>
                  </a:lnTo>
                  <a:lnTo>
                    <a:pt x="2197074" y="3994429"/>
                  </a:lnTo>
                  <a:lnTo>
                    <a:pt x="2076399" y="3997388"/>
                  </a:lnTo>
                  <a:lnTo>
                    <a:pt x="1830489" y="4000030"/>
                  </a:lnTo>
                  <a:lnTo>
                    <a:pt x="1457871" y="3997388"/>
                  </a:lnTo>
                  <a:lnTo>
                    <a:pt x="1188288" y="3991876"/>
                  </a:lnTo>
                  <a:lnTo>
                    <a:pt x="229095" y="3964508"/>
                  </a:lnTo>
                  <a:lnTo>
                    <a:pt x="119240" y="3963301"/>
                  </a:lnTo>
                  <a:lnTo>
                    <a:pt x="86360" y="3963314"/>
                  </a:lnTo>
                  <a:lnTo>
                    <a:pt x="26593" y="3964013"/>
                  </a:lnTo>
                  <a:lnTo>
                    <a:pt x="0" y="3964736"/>
                  </a:lnTo>
                  <a:lnTo>
                    <a:pt x="774" y="3993311"/>
                  </a:lnTo>
                  <a:lnTo>
                    <a:pt x="27368" y="3992588"/>
                  </a:lnTo>
                  <a:lnTo>
                    <a:pt x="86575" y="3991889"/>
                  </a:lnTo>
                  <a:lnTo>
                    <a:pt x="120345" y="3991889"/>
                  </a:lnTo>
                  <a:lnTo>
                    <a:pt x="228663" y="3993083"/>
                  </a:lnTo>
                  <a:lnTo>
                    <a:pt x="1457363" y="4025950"/>
                  </a:lnTo>
                  <a:lnTo>
                    <a:pt x="1830374" y="4028605"/>
                  </a:lnTo>
                  <a:lnTo>
                    <a:pt x="2076831" y="4025963"/>
                  </a:lnTo>
                  <a:lnTo>
                    <a:pt x="2197773" y="4022991"/>
                  </a:lnTo>
                  <a:lnTo>
                    <a:pt x="2316518" y="4018775"/>
                  </a:lnTo>
                  <a:lnTo>
                    <a:pt x="2432558" y="4013187"/>
                  </a:lnTo>
                  <a:lnTo>
                    <a:pt x="2545346" y="4006138"/>
                  </a:lnTo>
                  <a:lnTo>
                    <a:pt x="2622410" y="4000030"/>
                  </a:lnTo>
                  <a:lnTo>
                    <a:pt x="2707411" y="3992537"/>
                  </a:lnTo>
                  <a:lnTo>
                    <a:pt x="2759240" y="3987152"/>
                  </a:lnTo>
                  <a:lnTo>
                    <a:pt x="2809862" y="3981310"/>
                  </a:lnTo>
                  <a:lnTo>
                    <a:pt x="2859240" y="3974998"/>
                  </a:lnTo>
                  <a:lnTo>
                    <a:pt x="2907284" y="3968204"/>
                  </a:lnTo>
                  <a:lnTo>
                    <a:pt x="2953943" y="3960914"/>
                  </a:lnTo>
                  <a:lnTo>
                    <a:pt x="2999143" y="3953116"/>
                  </a:lnTo>
                  <a:lnTo>
                    <a:pt x="3042843" y="3944797"/>
                  </a:lnTo>
                  <a:lnTo>
                    <a:pt x="3084957" y="3935920"/>
                  </a:lnTo>
                  <a:lnTo>
                    <a:pt x="3125432" y="3926497"/>
                  </a:lnTo>
                  <a:lnTo>
                    <a:pt x="3164217" y="3916502"/>
                  </a:lnTo>
                  <a:lnTo>
                    <a:pt x="3201238" y="3905897"/>
                  </a:lnTo>
                  <a:lnTo>
                    <a:pt x="3269754" y="3882860"/>
                  </a:lnTo>
                  <a:lnTo>
                    <a:pt x="3332276" y="3856659"/>
                  </a:lnTo>
                  <a:lnTo>
                    <a:pt x="3391217" y="3826573"/>
                  </a:lnTo>
                  <a:lnTo>
                    <a:pt x="3446424" y="3792956"/>
                  </a:lnTo>
                  <a:lnTo>
                    <a:pt x="3498037" y="3756075"/>
                  </a:lnTo>
                  <a:lnTo>
                    <a:pt x="3546183" y="3716197"/>
                  </a:lnTo>
                  <a:lnTo>
                    <a:pt x="3591026" y="3673589"/>
                  </a:lnTo>
                  <a:lnTo>
                    <a:pt x="3632695" y="3628517"/>
                  </a:lnTo>
                  <a:lnTo>
                    <a:pt x="3671341" y="3581235"/>
                  </a:lnTo>
                  <a:lnTo>
                    <a:pt x="3707130" y="3532022"/>
                  </a:lnTo>
                  <a:lnTo>
                    <a:pt x="3740213" y="3481120"/>
                  </a:lnTo>
                  <a:lnTo>
                    <a:pt x="3770731" y="3428809"/>
                  </a:lnTo>
                  <a:lnTo>
                    <a:pt x="3798849" y="3375317"/>
                  </a:lnTo>
                  <a:lnTo>
                    <a:pt x="3824732" y="3320923"/>
                  </a:lnTo>
                  <a:lnTo>
                    <a:pt x="3848531" y="3265868"/>
                  </a:lnTo>
                  <a:lnTo>
                    <a:pt x="3870401" y="3210420"/>
                  </a:lnTo>
                  <a:lnTo>
                    <a:pt x="3890505" y="3154794"/>
                  </a:lnTo>
                  <a:lnTo>
                    <a:pt x="3908971" y="3099282"/>
                  </a:lnTo>
                  <a:lnTo>
                    <a:pt x="3925976" y="3044113"/>
                  </a:lnTo>
                  <a:lnTo>
                    <a:pt x="3941673" y="2989529"/>
                  </a:lnTo>
                  <a:lnTo>
                    <a:pt x="3956202" y="2935808"/>
                  </a:lnTo>
                  <a:lnTo>
                    <a:pt x="3969728" y="2883179"/>
                  </a:lnTo>
                  <a:lnTo>
                    <a:pt x="3982389" y="2831909"/>
                  </a:lnTo>
                  <a:lnTo>
                    <a:pt x="3994340" y="2782239"/>
                  </a:lnTo>
                  <a:lnTo>
                    <a:pt x="4005719" y="2734437"/>
                  </a:lnTo>
                  <a:lnTo>
                    <a:pt x="4016705" y="2688742"/>
                  </a:lnTo>
                  <a:lnTo>
                    <a:pt x="4027411" y="2645435"/>
                  </a:lnTo>
                  <a:lnTo>
                    <a:pt x="4038003" y="2604770"/>
                  </a:lnTo>
                  <a:lnTo>
                    <a:pt x="4048620" y="2567013"/>
                  </a:lnTo>
                  <a:lnTo>
                    <a:pt x="4066743" y="2511704"/>
                  </a:lnTo>
                  <a:lnTo>
                    <a:pt x="4084116" y="2540000"/>
                  </a:lnTo>
                  <a:close/>
                </a:path>
              </a:pathLst>
            </a:custGeom>
            <a:solidFill>
              <a:srgbClr val="44546A"/>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350" b="0" i="0" u="none" strike="noStrike" kern="1200" cap="none" spc="0" normalizeH="0" baseline="0" noProof="0">
                <a:ln>
                  <a:noFill/>
                </a:ln>
                <a:solidFill>
                  <a:prstClr val="black"/>
                </a:solidFill>
                <a:effectLst/>
                <a:uLnTx/>
                <a:uFillTx/>
                <a:latin typeface="Tahoma" charset="0"/>
                <a:ea typeface="+mn-ea"/>
                <a:cs typeface="+mn-cs"/>
              </a:endParaRPr>
            </a:p>
          </p:txBody>
        </p:sp>
        <p:sp>
          <p:nvSpPr>
            <p:cNvPr id="13" name="object 13"/>
            <p:cNvSpPr/>
            <p:nvPr/>
          </p:nvSpPr>
          <p:spPr>
            <a:xfrm>
              <a:off x="3631949" y="6040549"/>
              <a:ext cx="2676525" cy="266700"/>
            </a:xfrm>
            <a:custGeom>
              <a:avLst/>
              <a:gdLst/>
              <a:ahLst/>
              <a:cxnLst/>
              <a:rect l="l" t="t" r="r" b="b"/>
              <a:pathLst>
                <a:path w="2676525" h="266700">
                  <a:moveTo>
                    <a:pt x="2676525" y="0"/>
                  </a:moveTo>
                  <a:lnTo>
                    <a:pt x="0" y="0"/>
                  </a:lnTo>
                  <a:lnTo>
                    <a:pt x="0" y="266699"/>
                  </a:lnTo>
                  <a:lnTo>
                    <a:pt x="2676525" y="266699"/>
                  </a:lnTo>
                  <a:lnTo>
                    <a:pt x="2676525" y="0"/>
                  </a:lnTo>
                  <a:close/>
                </a:path>
              </a:pathLst>
            </a:custGeom>
            <a:solidFill>
              <a:srgbClr val="FFFF00"/>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350" b="0" i="0" u="none" strike="noStrike" kern="1200" cap="none" spc="0" normalizeH="0" baseline="0" noProof="0">
                <a:ln>
                  <a:noFill/>
                </a:ln>
                <a:solidFill>
                  <a:prstClr val="black"/>
                </a:solidFill>
                <a:effectLst/>
                <a:uLnTx/>
                <a:uFillTx/>
                <a:latin typeface="Tahoma" charset="0"/>
                <a:ea typeface="+mn-ea"/>
                <a:cs typeface="+mn-cs"/>
              </a:endParaRPr>
            </a:p>
          </p:txBody>
        </p:sp>
      </p:grpSp>
      <p:sp>
        <p:nvSpPr>
          <p:cNvPr id="14" name="object 14"/>
          <p:cNvSpPr txBox="1"/>
          <p:nvPr/>
        </p:nvSpPr>
        <p:spPr>
          <a:xfrm>
            <a:off x="3649516" y="2352701"/>
            <a:ext cx="1775702" cy="171201"/>
          </a:xfrm>
          <a:prstGeom prst="rect">
            <a:avLst/>
          </a:prstGeom>
        </p:spPr>
        <p:txBody>
          <a:bodyPr vert="horz" wrap="square" lIns="0" tIns="9525" rIns="0" bIns="0" rtlCol="0">
            <a:spAutoFit/>
          </a:bodyPr>
          <a:lstStyle/>
          <a:p>
            <a:pPr marL="28575" marR="0" lvl="0" indent="0" algn="l" defTabSz="914400" rtl="0" eaLnBrk="1" fontAlgn="base" latinLnBrk="0" hangingPunct="1">
              <a:lnSpc>
                <a:spcPct val="100000"/>
              </a:lnSpc>
              <a:spcBef>
                <a:spcPts val="75"/>
              </a:spcBef>
              <a:spcAft>
                <a:spcPct val="0"/>
              </a:spcAft>
              <a:buClrTx/>
              <a:buSzTx/>
              <a:buFontTx/>
              <a:buNone/>
              <a:tabLst/>
              <a:defRPr/>
            </a:pPr>
            <a:r>
              <a:rPr kumimoji="0" sz="1050" b="1" i="0" u="none" strike="noStrike" kern="1200" cap="none" spc="0" normalizeH="0" baseline="0" noProof="0" dirty="0">
                <a:ln>
                  <a:noFill/>
                </a:ln>
                <a:solidFill>
                  <a:prstClr val="black"/>
                </a:solidFill>
                <a:effectLst/>
                <a:uLnTx/>
                <a:uFillTx/>
                <a:latin typeface="Arial"/>
                <a:ea typeface="+mn-ea"/>
                <a:cs typeface="Arial"/>
              </a:rPr>
              <a:t>Perform</a:t>
            </a:r>
            <a:r>
              <a:rPr kumimoji="0" sz="1050" b="1" i="0" u="none" strike="noStrike" kern="1200" cap="none" spc="8" normalizeH="0" baseline="0" noProof="0" dirty="0">
                <a:ln>
                  <a:noFill/>
                </a:ln>
                <a:solidFill>
                  <a:prstClr val="black"/>
                </a:solidFill>
                <a:effectLst/>
                <a:uLnTx/>
                <a:uFillTx/>
                <a:latin typeface="Arial"/>
                <a:ea typeface="+mn-ea"/>
                <a:cs typeface="Arial"/>
              </a:rPr>
              <a:t> </a:t>
            </a:r>
            <a:r>
              <a:rPr kumimoji="0" sz="1050" b="1" i="0" u="none" strike="noStrike" kern="1200" cap="none" spc="0" normalizeH="0" baseline="0" noProof="0" dirty="0">
                <a:ln>
                  <a:noFill/>
                </a:ln>
                <a:solidFill>
                  <a:prstClr val="black"/>
                </a:solidFill>
                <a:effectLst/>
                <a:uLnTx/>
                <a:uFillTx/>
                <a:latin typeface="Arial"/>
                <a:ea typeface="+mn-ea"/>
                <a:cs typeface="Arial"/>
              </a:rPr>
              <a:t>E-Step</a:t>
            </a:r>
            <a:r>
              <a:rPr kumimoji="0" sz="1050" b="1" i="0" u="none" strike="noStrike" kern="1200" cap="none" spc="8" normalizeH="0" baseline="0" noProof="0" dirty="0">
                <a:ln>
                  <a:noFill/>
                </a:ln>
                <a:solidFill>
                  <a:prstClr val="black"/>
                </a:solidFill>
                <a:effectLst/>
                <a:uLnTx/>
                <a:uFillTx/>
                <a:latin typeface="Arial"/>
                <a:ea typeface="+mn-ea"/>
                <a:cs typeface="Arial"/>
              </a:rPr>
              <a:t> </a:t>
            </a:r>
            <a:r>
              <a:rPr kumimoji="0" sz="1050" b="1" i="0" u="none" strike="noStrike" kern="1200" cap="none" spc="-15" normalizeH="0" baseline="0" noProof="0" dirty="0">
                <a:ln>
                  <a:noFill/>
                </a:ln>
                <a:solidFill>
                  <a:prstClr val="black"/>
                </a:solidFill>
                <a:effectLst/>
                <a:uLnTx/>
                <a:uFillTx/>
                <a:latin typeface="Arial"/>
                <a:ea typeface="+mn-ea"/>
                <a:cs typeface="Arial"/>
              </a:rPr>
              <a:t>Given</a:t>
            </a:r>
            <a:r>
              <a:rPr kumimoji="0" sz="1050" b="1" i="0" u="none" strike="noStrike" kern="1200" cap="none" spc="8" normalizeH="0" baseline="0" noProof="0" dirty="0">
                <a:ln>
                  <a:noFill/>
                </a:ln>
                <a:solidFill>
                  <a:prstClr val="black"/>
                </a:solidFill>
                <a:effectLst/>
                <a:uLnTx/>
                <a:uFillTx/>
                <a:latin typeface="Arial"/>
                <a:ea typeface="+mn-ea"/>
                <a:cs typeface="Arial"/>
              </a:rPr>
              <a:t> </a:t>
            </a:r>
            <a:r>
              <a:rPr kumimoji="0" sz="1050" b="1" i="0" u="none" strike="noStrike" kern="1200" cap="none" spc="-15" normalizeH="0" baseline="0" noProof="0" dirty="0">
                <a:ln>
                  <a:noFill/>
                </a:ln>
                <a:solidFill>
                  <a:prstClr val="black"/>
                </a:solidFill>
                <a:effectLst/>
                <a:uLnTx/>
                <a:uFillTx/>
                <a:latin typeface="Cambria Math"/>
                <a:ea typeface="+mn-ea"/>
                <a:cs typeface="Cambria Math"/>
              </a:rPr>
              <a:t>𝛾</a:t>
            </a:r>
            <a:r>
              <a:rPr kumimoji="0" sz="1050" b="1" i="0" u="none" strike="noStrike" kern="1200" cap="none" spc="-15" normalizeH="0" baseline="0" noProof="0" dirty="0">
                <a:ln>
                  <a:noFill/>
                </a:ln>
                <a:solidFill>
                  <a:prstClr val="black"/>
                </a:solidFill>
                <a:effectLst/>
                <a:uLnTx/>
                <a:uFillTx/>
                <a:latin typeface="Arial"/>
                <a:ea typeface="+mn-ea"/>
                <a:cs typeface="Arial"/>
              </a:rPr>
              <a:t>(z</a:t>
            </a:r>
            <a:r>
              <a:rPr kumimoji="0" sz="1050" b="1" i="0" u="none" strike="noStrike" kern="1200" cap="none" spc="-23" normalizeH="0" baseline="-18518" noProof="0" dirty="0">
                <a:ln>
                  <a:noFill/>
                </a:ln>
                <a:solidFill>
                  <a:prstClr val="black"/>
                </a:solidFill>
                <a:effectLst/>
                <a:uLnTx/>
                <a:uFillTx/>
                <a:latin typeface="Arial"/>
                <a:ea typeface="+mn-ea"/>
                <a:cs typeface="Arial"/>
              </a:rPr>
              <a:t>k</a:t>
            </a:r>
            <a:r>
              <a:rPr kumimoji="0" sz="1050" b="1" i="0" u="none" strike="noStrike" kern="1200" cap="none" spc="-15" normalizeH="0" baseline="0" noProof="0" dirty="0">
                <a:ln>
                  <a:noFill/>
                </a:ln>
                <a:solidFill>
                  <a:prstClr val="black"/>
                </a:solidFill>
                <a:effectLst/>
                <a:uLnTx/>
                <a:uFillTx/>
                <a:latin typeface="Arial"/>
                <a:ea typeface="+mn-ea"/>
                <a:cs typeface="Arial"/>
              </a:rPr>
              <a:t>)</a:t>
            </a:r>
            <a:endParaRPr kumimoji="0" sz="1050" b="1" i="0" u="none" strike="noStrike" kern="1200" cap="none" spc="0" normalizeH="0" baseline="0" noProof="0" dirty="0">
              <a:ln>
                <a:noFill/>
              </a:ln>
              <a:solidFill>
                <a:prstClr val="black"/>
              </a:solidFill>
              <a:effectLst/>
              <a:uLnTx/>
              <a:uFillTx/>
              <a:latin typeface="Arial"/>
              <a:ea typeface="+mn-ea"/>
              <a:cs typeface="Arial"/>
            </a:endParaRPr>
          </a:p>
        </p:txBody>
      </p:sp>
      <p:sp>
        <p:nvSpPr>
          <p:cNvPr id="15" name="object 15"/>
          <p:cNvSpPr txBox="1"/>
          <p:nvPr/>
        </p:nvSpPr>
        <p:spPr>
          <a:xfrm>
            <a:off x="2714437" y="4842891"/>
            <a:ext cx="3000563" cy="932948"/>
          </a:xfrm>
          <a:prstGeom prst="rect">
            <a:avLst/>
          </a:prstGeom>
        </p:spPr>
        <p:txBody>
          <a:bodyPr vert="horz" wrap="square" lIns="0" tIns="9525" rIns="0" bIns="0" rtlCol="0">
            <a:spAutoFit/>
          </a:bodyPr>
          <a:lstStyle/>
          <a:p>
            <a:pPr marL="795338" marR="0" lvl="0" indent="0" algn="l" defTabSz="914400" rtl="0" eaLnBrk="1" fontAlgn="base" latinLnBrk="0" hangingPunct="1">
              <a:lnSpc>
                <a:spcPct val="100000"/>
              </a:lnSpc>
              <a:spcBef>
                <a:spcPts val="75"/>
              </a:spcBef>
              <a:spcAft>
                <a:spcPct val="0"/>
              </a:spcAft>
              <a:buClrTx/>
              <a:buSzTx/>
              <a:buFontTx/>
              <a:buNone/>
              <a:tabLst/>
              <a:defRPr/>
            </a:pPr>
            <a:r>
              <a:rPr kumimoji="0" sz="1200" b="1" i="0" u="none" strike="noStrike" kern="1200" cap="none" spc="0" normalizeH="0" baseline="0" noProof="0" dirty="0">
                <a:ln>
                  <a:noFill/>
                </a:ln>
                <a:solidFill>
                  <a:prstClr val="black"/>
                </a:solidFill>
                <a:effectLst/>
                <a:uLnTx/>
                <a:uFillTx/>
                <a:latin typeface="Arial"/>
                <a:ea typeface="+mn-ea"/>
                <a:cs typeface="Arial"/>
              </a:rPr>
              <a:t>Perform</a:t>
            </a:r>
            <a:r>
              <a:rPr kumimoji="0" sz="1200" b="1" i="0" u="none" strike="noStrike" kern="1200" cap="none" spc="-11" normalizeH="0" baseline="0" noProof="0" dirty="0">
                <a:ln>
                  <a:noFill/>
                </a:ln>
                <a:solidFill>
                  <a:prstClr val="black"/>
                </a:solidFill>
                <a:effectLst/>
                <a:uLnTx/>
                <a:uFillTx/>
                <a:latin typeface="Arial"/>
                <a:ea typeface="+mn-ea"/>
                <a:cs typeface="Arial"/>
              </a:rPr>
              <a:t> </a:t>
            </a:r>
            <a:r>
              <a:rPr kumimoji="0" sz="1200" b="1" i="0" u="none" strike="noStrike" kern="1200" cap="none" spc="75" normalizeH="0" baseline="0" noProof="0" dirty="0">
                <a:ln>
                  <a:noFill/>
                </a:ln>
                <a:solidFill>
                  <a:prstClr val="black"/>
                </a:solidFill>
                <a:effectLst/>
                <a:uLnTx/>
                <a:uFillTx/>
                <a:latin typeface="Arial"/>
                <a:ea typeface="+mn-ea"/>
                <a:cs typeface="Arial"/>
              </a:rPr>
              <a:t>M-</a:t>
            </a:r>
            <a:r>
              <a:rPr kumimoji="0" sz="1200" b="1" i="0" u="none" strike="noStrike" kern="1200" cap="none" spc="0" normalizeH="0" baseline="0" noProof="0" dirty="0">
                <a:ln>
                  <a:noFill/>
                </a:ln>
                <a:solidFill>
                  <a:prstClr val="black"/>
                </a:solidFill>
                <a:effectLst/>
                <a:uLnTx/>
                <a:uFillTx/>
                <a:latin typeface="Arial"/>
                <a:ea typeface="+mn-ea"/>
                <a:cs typeface="Arial"/>
              </a:rPr>
              <a:t>Step</a:t>
            </a:r>
            <a:r>
              <a:rPr kumimoji="0" sz="1200" b="1" i="0" u="none" strike="noStrike" kern="1200" cap="none" spc="-11" normalizeH="0" baseline="0" noProof="0" dirty="0">
                <a:ln>
                  <a:noFill/>
                </a:ln>
                <a:solidFill>
                  <a:prstClr val="black"/>
                </a:solidFill>
                <a:effectLst/>
                <a:uLnTx/>
                <a:uFillTx/>
                <a:latin typeface="Arial"/>
                <a:ea typeface="+mn-ea"/>
                <a:cs typeface="Arial"/>
              </a:rPr>
              <a:t> </a:t>
            </a:r>
            <a:r>
              <a:rPr kumimoji="0" sz="1200" b="1" i="0" u="none" strike="noStrike" kern="1200" cap="none" spc="-15" normalizeH="0" baseline="0" noProof="0" dirty="0">
                <a:ln>
                  <a:noFill/>
                </a:ln>
                <a:solidFill>
                  <a:prstClr val="black"/>
                </a:solidFill>
                <a:effectLst/>
                <a:uLnTx/>
                <a:uFillTx/>
                <a:latin typeface="Arial"/>
                <a:ea typeface="+mn-ea"/>
                <a:cs typeface="Arial"/>
              </a:rPr>
              <a:t>Given</a:t>
            </a:r>
            <a:r>
              <a:rPr kumimoji="0" sz="1200" b="1" i="0" u="none" strike="noStrike" kern="1200" cap="none" spc="-11" normalizeH="0" baseline="0" noProof="0" dirty="0">
                <a:ln>
                  <a:noFill/>
                </a:ln>
                <a:solidFill>
                  <a:prstClr val="black"/>
                </a:solidFill>
                <a:effectLst/>
                <a:uLnTx/>
                <a:uFillTx/>
                <a:latin typeface="Arial"/>
                <a:ea typeface="+mn-ea"/>
                <a:cs typeface="Arial"/>
              </a:rPr>
              <a:t> </a:t>
            </a:r>
            <a:r>
              <a:rPr kumimoji="0" sz="1200" b="0" i="0" u="none" strike="noStrike" kern="1200" cap="none" spc="0" normalizeH="0" baseline="0" noProof="0" dirty="0">
                <a:ln>
                  <a:noFill/>
                </a:ln>
                <a:solidFill>
                  <a:prstClr val="black"/>
                </a:solidFill>
                <a:effectLst/>
                <a:uLnTx/>
                <a:uFillTx/>
                <a:latin typeface="Cambria Math"/>
                <a:ea typeface="+mn-ea"/>
                <a:cs typeface="Cambria Math"/>
              </a:rPr>
              <a:t>𝝿</a:t>
            </a:r>
            <a:r>
              <a:rPr kumimoji="0" sz="1200" b="0" i="0" u="none" strike="noStrike" kern="1200" cap="none" spc="0" normalizeH="0" baseline="0" noProof="0" dirty="0">
                <a:ln>
                  <a:noFill/>
                </a:ln>
                <a:solidFill>
                  <a:prstClr val="black"/>
                </a:solidFill>
                <a:effectLst/>
                <a:uLnTx/>
                <a:uFillTx/>
                <a:latin typeface="Arial"/>
                <a:ea typeface="+mn-ea"/>
                <a:cs typeface="Arial"/>
              </a:rPr>
              <a:t>,</a:t>
            </a:r>
            <a:r>
              <a:rPr kumimoji="0" sz="1200" b="0" i="0" u="none" strike="noStrike" kern="1200" cap="none" spc="-8" normalizeH="0" baseline="0" noProof="0" dirty="0">
                <a:ln>
                  <a:noFill/>
                </a:ln>
                <a:solidFill>
                  <a:prstClr val="black"/>
                </a:solidFill>
                <a:effectLst/>
                <a:uLnTx/>
                <a:uFillTx/>
                <a:latin typeface="Arial"/>
                <a:ea typeface="+mn-ea"/>
                <a:cs typeface="Arial"/>
              </a:rPr>
              <a:t> </a:t>
            </a:r>
            <a:r>
              <a:rPr kumimoji="0" sz="1200" b="0" i="0" u="none" strike="noStrike" kern="1200" cap="none" spc="-19" normalizeH="0" baseline="0" noProof="0" dirty="0">
                <a:ln>
                  <a:noFill/>
                </a:ln>
                <a:solidFill>
                  <a:prstClr val="black"/>
                </a:solidFill>
                <a:effectLst/>
                <a:uLnTx/>
                <a:uFillTx/>
                <a:latin typeface="Cambria Math"/>
                <a:ea typeface="+mn-ea"/>
                <a:cs typeface="Cambria Math"/>
              </a:rPr>
              <a:t>𝜇</a:t>
            </a:r>
            <a:r>
              <a:rPr kumimoji="0" sz="1200" b="0" i="0" u="none" strike="noStrike" kern="1200" cap="none" spc="-19" normalizeH="0" baseline="0" noProof="0" dirty="0">
                <a:ln>
                  <a:noFill/>
                </a:ln>
                <a:solidFill>
                  <a:prstClr val="black"/>
                </a:solidFill>
                <a:effectLst/>
                <a:uLnTx/>
                <a:uFillTx/>
                <a:latin typeface="Arial"/>
                <a:ea typeface="+mn-ea"/>
                <a:cs typeface="Arial"/>
              </a:rPr>
              <a:t>,Σ</a:t>
            </a:r>
            <a:endParaRPr kumimoji="0" sz="12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base" latinLnBrk="0" hangingPunct="1">
              <a:lnSpc>
                <a:spcPct val="100000"/>
              </a:lnSpc>
              <a:spcBef>
                <a:spcPts val="38"/>
              </a:spcBef>
              <a:spcAft>
                <a:spcPct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a:ea typeface="+mn-ea"/>
              <a:cs typeface="Arial"/>
            </a:endParaRPr>
          </a:p>
          <a:p>
            <a:pPr marL="9525" marR="0" lvl="0" indent="0" algn="l" defTabSz="914400"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8" normalizeH="0" baseline="0" noProof="0" dirty="0">
                <a:ln>
                  <a:noFill/>
                </a:ln>
                <a:solidFill>
                  <a:prstClr val="black"/>
                </a:solidFill>
                <a:effectLst/>
                <a:uLnTx/>
                <a:uFillTx/>
                <a:latin typeface="Arial"/>
                <a:ea typeface="+mn-ea"/>
                <a:cs typeface="Arial"/>
              </a:rPr>
              <a:t>          </a:t>
            </a:r>
            <a:r>
              <a:rPr kumimoji="0" sz="1200" b="0" i="1" u="none" strike="noStrike" kern="1200" cap="none" spc="-8" normalizeH="0" baseline="0" noProof="0" dirty="0">
                <a:ln>
                  <a:noFill/>
                </a:ln>
                <a:solidFill>
                  <a:prstClr val="black"/>
                </a:solidFill>
                <a:effectLst/>
                <a:uLnTx/>
                <a:uFillTx/>
                <a:latin typeface="Arial"/>
                <a:ea typeface="+mn-ea"/>
                <a:cs typeface="Arial"/>
              </a:rPr>
              <a:t>Repeat</a:t>
            </a:r>
            <a:r>
              <a:rPr kumimoji="0" sz="1200" b="0" i="1" u="none" strike="noStrike" kern="1200" cap="none" spc="-23" normalizeH="0" baseline="0" noProof="0" dirty="0">
                <a:ln>
                  <a:noFill/>
                </a:ln>
                <a:solidFill>
                  <a:prstClr val="black"/>
                </a:solidFill>
                <a:effectLst/>
                <a:uLnTx/>
                <a:uFillTx/>
                <a:latin typeface="Arial"/>
                <a:ea typeface="+mn-ea"/>
                <a:cs typeface="Arial"/>
              </a:rPr>
              <a:t> </a:t>
            </a:r>
            <a:r>
              <a:rPr kumimoji="0" sz="1200" b="0" i="1" u="none" strike="noStrike" kern="1200" cap="none" spc="0" normalizeH="0" baseline="0" noProof="0" dirty="0">
                <a:ln>
                  <a:noFill/>
                </a:ln>
                <a:solidFill>
                  <a:prstClr val="black"/>
                </a:solidFill>
                <a:effectLst/>
                <a:uLnTx/>
                <a:uFillTx/>
                <a:latin typeface="Arial"/>
                <a:ea typeface="+mn-ea"/>
                <a:cs typeface="Arial"/>
              </a:rPr>
              <a:t>Until</a:t>
            </a:r>
            <a:r>
              <a:rPr kumimoji="0" sz="1200" b="0" i="1" u="none" strike="noStrike" kern="1200" cap="none" spc="-11" normalizeH="0" baseline="0" noProof="0" dirty="0">
                <a:ln>
                  <a:noFill/>
                </a:ln>
                <a:solidFill>
                  <a:prstClr val="black"/>
                </a:solidFill>
                <a:effectLst/>
                <a:uLnTx/>
                <a:uFillTx/>
                <a:latin typeface="Arial"/>
                <a:ea typeface="+mn-ea"/>
                <a:cs typeface="Arial"/>
              </a:rPr>
              <a:t> </a:t>
            </a:r>
            <a:r>
              <a:rPr kumimoji="0" lang="en-US" sz="1200" b="0" i="1" u="none" strike="noStrike" kern="1200" cap="none" spc="-11" normalizeH="0" baseline="0" noProof="0" dirty="0">
                <a:ln>
                  <a:noFill/>
                </a:ln>
                <a:solidFill>
                  <a:prstClr val="black"/>
                </a:solidFill>
                <a:effectLst/>
                <a:uLnTx/>
                <a:uFillTx/>
                <a:latin typeface="Arial"/>
                <a:ea typeface="+mn-ea"/>
                <a:cs typeface="Arial"/>
              </a:rPr>
              <a:t>                                   </a:t>
            </a:r>
          </a:p>
          <a:p>
            <a:pPr marL="9525" marR="0" lvl="0" indent="0" algn="l" defTabSz="914400"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11" normalizeH="0" baseline="0" noProof="0" dirty="0">
                <a:ln>
                  <a:noFill/>
                </a:ln>
                <a:solidFill>
                  <a:prstClr val="black"/>
                </a:solidFill>
                <a:effectLst/>
                <a:uLnTx/>
                <a:uFillTx/>
                <a:latin typeface="Arial"/>
                <a:ea typeface="+mn-ea"/>
                <a:cs typeface="Arial"/>
              </a:rPr>
              <a:t>          </a:t>
            </a:r>
            <a:r>
              <a:rPr kumimoji="0" sz="1200" b="0" i="0" u="none" strike="noStrike" kern="1200" cap="none" spc="0" normalizeH="0" baseline="0" noProof="0" dirty="0">
                <a:ln>
                  <a:noFill/>
                </a:ln>
                <a:solidFill>
                  <a:prstClr val="black"/>
                </a:solidFill>
                <a:effectLst/>
                <a:uLnTx/>
                <a:uFillTx/>
                <a:latin typeface="Arial"/>
                <a:ea typeface="+mn-ea"/>
                <a:cs typeface="Arial"/>
              </a:rPr>
              <a:t>Convergence</a:t>
            </a:r>
          </a:p>
        </p:txBody>
      </p:sp>
      <p:sp>
        <p:nvSpPr>
          <p:cNvPr id="16" name="object 16"/>
          <p:cNvSpPr/>
          <p:nvPr/>
        </p:nvSpPr>
        <p:spPr>
          <a:xfrm>
            <a:off x="2838262" y="1796738"/>
            <a:ext cx="2064544" cy="171450"/>
          </a:xfrm>
          <a:custGeom>
            <a:avLst/>
            <a:gdLst/>
            <a:ahLst/>
            <a:cxnLst/>
            <a:rect l="l" t="t" r="r" b="b"/>
            <a:pathLst>
              <a:path w="2752725" h="228600">
                <a:moveTo>
                  <a:pt x="2752724" y="0"/>
                </a:moveTo>
                <a:lnTo>
                  <a:pt x="0" y="0"/>
                </a:lnTo>
                <a:lnTo>
                  <a:pt x="0" y="228600"/>
                </a:lnTo>
                <a:lnTo>
                  <a:pt x="2752724" y="228600"/>
                </a:lnTo>
                <a:lnTo>
                  <a:pt x="2752724" y="0"/>
                </a:lnTo>
                <a:close/>
              </a:path>
            </a:pathLst>
          </a:custGeom>
          <a:solidFill>
            <a:srgbClr val="FFFF00"/>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350" b="0" i="0" u="none" strike="noStrike" kern="1200" cap="none" spc="0" normalizeH="0" baseline="0" noProof="0">
              <a:ln>
                <a:noFill/>
              </a:ln>
              <a:solidFill>
                <a:prstClr val="black"/>
              </a:solidFill>
              <a:effectLst/>
              <a:uLnTx/>
              <a:uFillTx/>
              <a:latin typeface="Tahoma" charset="0"/>
              <a:ea typeface="+mn-ea"/>
              <a:cs typeface="+mn-cs"/>
            </a:endParaRPr>
          </a:p>
        </p:txBody>
      </p:sp>
      <p:sp>
        <p:nvSpPr>
          <p:cNvPr id="17" name="object 17"/>
          <p:cNvSpPr txBox="1"/>
          <p:nvPr/>
        </p:nvSpPr>
        <p:spPr>
          <a:xfrm>
            <a:off x="2838262" y="1596713"/>
            <a:ext cx="1275398" cy="179536"/>
          </a:xfrm>
          <a:prstGeom prst="rect">
            <a:avLst/>
          </a:prstGeom>
          <a:solidFill>
            <a:srgbClr val="FFFF00"/>
          </a:solidFill>
        </p:spPr>
        <p:txBody>
          <a:bodyPr vert="horz" wrap="square" lIns="0" tIns="0" rIns="0" bIns="0" rtlCol="0">
            <a:spAutoFit/>
          </a:bodyPr>
          <a:lstStyle/>
          <a:p>
            <a:pPr marL="0" marR="0" lvl="0" indent="0" algn="l" defTabSz="914400" rtl="0" eaLnBrk="1" fontAlgn="base" latinLnBrk="0" hangingPunct="1">
              <a:lnSpc>
                <a:spcPts val="1436"/>
              </a:lnSpc>
              <a:spcBef>
                <a:spcPct val="0"/>
              </a:spcBef>
              <a:spcAft>
                <a:spcPct val="0"/>
              </a:spcAft>
              <a:buClrTx/>
              <a:buSzTx/>
              <a:buFontTx/>
              <a:buNone/>
              <a:tabLst/>
              <a:defRPr/>
            </a:pPr>
            <a:r>
              <a:rPr kumimoji="0" sz="1200" b="0" i="1" u="none" strike="noStrike" kern="1200" cap="none" spc="-15" normalizeH="0" baseline="0" noProof="0" dirty="0">
                <a:ln>
                  <a:noFill/>
                </a:ln>
                <a:solidFill>
                  <a:prstClr val="black"/>
                </a:solidFill>
                <a:effectLst/>
                <a:uLnTx/>
                <a:uFillTx/>
                <a:latin typeface="Arial"/>
                <a:ea typeface="+mn-ea"/>
                <a:cs typeface="Arial"/>
              </a:rPr>
              <a:t>Initialize </a:t>
            </a:r>
            <a:r>
              <a:rPr kumimoji="0" sz="1200" b="0" i="0" u="none" strike="noStrike" kern="1200" cap="none" spc="0" normalizeH="0" baseline="0" noProof="0" dirty="0">
                <a:ln>
                  <a:noFill/>
                </a:ln>
                <a:solidFill>
                  <a:prstClr val="black"/>
                </a:solidFill>
                <a:effectLst/>
                <a:uLnTx/>
                <a:uFillTx/>
                <a:latin typeface="Cambria Math"/>
                <a:ea typeface="+mn-ea"/>
                <a:cs typeface="Cambria Math"/>
              </a:rPr>
              <a:t>𝝿</a:t>
            </a:r>
            <a:r>
              <a:rPr kumimoji="0" sz="1200" b="0" i="0" u="none" strike="noStrike" kern="1200" cap="none" spc="0" normalizeH="0" baseline="0" noProof="0" dirty="0">
                <a:ln>
                  <a:noFill/>
                </a:ln>
                <a:solidFill>
                  <a:prstClr val="black"/>
                </a:solidFill>
                <a:effectLst/>
                <a:uLnTx/>
                <a:uFillTx/>
                <a:latin typeface="Arial"/>
                <a:ea typeface="+mn-ea"/>
                <a:cs typeface="Arial"/>
              </a:rPr>
              <a:t>,</a:t>
            </a:r>
            <a:r>
              <a:rPr kumimoji="0" sz="1200" b="0" i="0" u="none" strike="noStrike" kern="1200" cap="none" spc="-11" normalizeH="0" baseline="0" noProof="0" dirty="0">
                <a:ln>
                  <a:noFill/>
                </a:ln>
                <a:solidFill>
                  <a:prstClr val="black"/>
                </a:solidFill>
                <a:effectLst/>
                <a:uLnTx/>
                <a:uFillTx/>
                <a:latin typeface="Arial"/>
                <a:ea typeface="+mn-ea"/>
                <a:cs typeface="Arial"/>
              </a:rPr>
              <a:t> </a:t>
            </a:r>
            <a:r>
              <a:rPr kumimoji="0" sz="1200" b="0" i="0" u="none" strike="noStrike" kern="1200" cap="none" spc="0" normalizeH="0" baseline="0" noProof="0" dirty="0">
                <a:ln>
                  <a:noFill/>
                </a:ln>
                <a:solidFill>
                  <a:prstClr val="black"/>
                </a:solidFill>
                <a:effectLst/>
                <a:uLnTx/>
                <a:uFillTx/>
                <a:latin typeface="Cambria Math"/>
                <a:ea typeface="+mn-ea"/>
                <a:cs typeface="Cambria Math"/>
              </a:rPr>
              <a:t>𝜇</a:t>
            </a:r>
            <a:r>
              <a:rPr kumimoji="0" sz="1200" b="0" i="0" u="none" strike="noStrike" kern="1200" cap="none" spc="0" normalizeH="0" baseline="0" noProof="0" dirty="0">
                <a:ln>
                  <a:noFill/>
                </a:ln>
                <a:solidFill>
                  <a:prstClr val="black"/>
                </a:solidFill>
                <a:effectLst/>
                <a:uLnTx/>
                <a:uFillTx/>
                <a:latin typeface="Arial"/>
                <a:ea typeface="+mn-ea"/>
                <a:cs typeface="Arial"/>
              </a:rPr>
              <a:t>,Σ</a:t>
            </a:r>
            <a:r>
              <a:rPr kumimoji="0" sz="1200" b="0" i="0" u="none" strike="noStrike" kern="1200" cap="none" spc="-19" normalizeH="0" baseline="0" noProof="0" dirty="0">
                <a:ln>
                  <a:noFill/>
                </a:ln>
                <a:solidFill>
                  <a:prstClr val="black"/>
                </a:solidFill>
                <a:effectLst/>
                <a:uLnTx/>
                <a:uFillTx/>
                <a:latin typeface="Arial"/>
                <a:ea typeface="+mn-ea"/>
                <a:cs typeface="Arial"/>
              </a:rPr>
              <a:t> </a:t>
            </a:r>
            <a:r>
              <a:rPr kumimoji="0" sz="1200" b="0" i="1" u="none" strike="noStrike" kern="1200" cap="none" spc="-19" normalizeH="0" baseline="0" noProof="0" dirty="0">
                <a:ln>
                  <a:noFill/>
                </a:ln>
                <a:solidFill>
                  <a:prstClr val="black"/>
                </a:solidFill>
                <a:effectLst/>
                <a:uLnTx/>
                <a:uFillTx/>
                <a:latin typeface="Arial"/>
                <a:ea typeface="+mn-ea"/>
                <a:cs typeface="Arial"/>
              </a:rPr>
              <a:t>and</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18" name="object 18"/>
          <p:cNvSpPr txBox="1"/>
          <p:nvPr/>
        </p:nvSpPr>
        <p:spPr>
          <a:xfrm>
            <a:off x="2838262" y="1796738"/>
            <a:ext cx="2074069" cy="179536"/>
          </a:xfrm>
          <a:prstGeom prst="rect">
            <a:avLst/>
          </a:prstGeom>
        </p:spPr>
        <p:txBody>
          <a:bodyPr vert="horz" wrap="square" lIns="0" tIns="0" rIns="0" bIns="0" rtlCol="0">
            <a:spAutoFit/>
          </a:bodyPr>
          <a:lstStyle/>
          <a:p>
            <a:pPr marL="0" marR="0" lvl="0" indent="0" algn="l" defTabSz="914400" rtl="0" eaLnBrk="1" fontAlgn="base" latinLnBrk="0" hangingPunct="1">
              <a:lnSpc>
                <a:spcPts val="1350"/>
              </a:lnSpc>
              <a:spcBef>
                <a:spcPct val="0"/>
              </a:spcBef>
              <a:spcAft>
                <a:spcPct val="0"/>
              </a:spcAft>
              <a:buClrTx/>
              <a:buSzTx/>
              <a:buFontTx/>
              <a:buNone/>
              <a:tabLst/>
              <a:defRPr/>
            </a:pPr>
            <a:r>
              <a:rPr kumimoji="0" sz="1200" b="0" i="1" u="none" strike="noStrike" kern="1200" cap="none" spc="0" normalizeH="0" baseline="0" noProof="0" dirty="0">
                <a:ln>
                  <a:noFill/>
                </a:ln>
                <a:solidFill>
                  <a:prstClr val="black"/>
                </a:solidFill>
                <a:effectLst/>
                <a:uLnTx/>
                <a:uFillTx/>
                <a:latin typeface="Arial"/>
                <a:ea typeface="+mn-ea"/>
                <a:cs typeface="Arial"/>
              </a:rPr>
              <a:t>also</a:t>
            </a:r>
            <a:r>
              <a:rPr kumimoji="0" sz="1200" b="0" i="1" u="none" strike="noStrike" kern="1200" cap="none" spc="-23" normalizeH="0" baseline="0" noProof="0" dirty="0">
                <a:ln>
                  <a:noFill/>
                </a:ln>
                <a:solidFill>
                  <a:prstClr val="black"/>
                </a:solidFill>
                <a:effectLst/>
                <a:uLnTx/>
                <a:uFillTx/>
                <a:latin typeface="Arial"/>
                <a:ea typeface="+mn-ea"/>
                <a:cs typeface="Arial"/>
              </a:rPr>
              <a:t> </a:t>
            </a:r>
            <a:r>
              <a:rPr kumimoji="0" sz="1200" b="0" i="1" u="none" strike="noStrike" kern="1200" cap="none" spc="-15" normalizeH="0" baseline="0" noProof="0" dirty="0">
                <a:ln>
                  <a:noFill/>
                </a:ln>
                <a:solidFill>
                  <a:prstClr val="black"/>
                </a:solidFill>
                <a:effectLst/>
                <a:uLnTx/>
                <a:uFillTx/>
                <a:latin typeface="Arial"/>
                <a:ea typeface="+mn-ea"/>
                <a:cs typeface="Arial"/>
              </a:rPr>
              <a:t>evaluate</a:t>
            </a:r>
            <a:r>
              <a:rPr kumimoji="0" sz="1200" b="0" i="1" u="none" strike="noStrike" kern="1200" cap="none" spc="-11" normalizeH="0" baseline="0" noProof="0" dirty="0">
                <a:ln>
                  <a:noFill/>
                </a:ln>
                <a:solidFill>
                  <a:prstClr val="black"/>
                </a:solidFill>
                <a:effectLst/>
                <a:uLnTx/>
                <a:uFillTx/>
                <a:latin typeface="Arial"/>
                <a:ea typeface="+mn-ea"/>
                <a:cs typeface="Arial"/>
              </a:rPr>
              <a:t> </a:t>
            </a:r>
            <a:r>
              <a:rPr kumimoji="0" sz="1200" b="0" i="1" u="none" strike="noStrike" kern="1200" cap="none" spc="0" normalizeH="0" baseline="0" noProof="0" dirty="0">
                <a:ln>
                  <a:noFill/>
                </a:ln>
                <a:solidFill>
                  <a:prstClr val="black"/>
                </a:solidFill>
                <a:effectLst/>
                <a:uLnTx/>
                <a:uFillTx/>
                <a:latin typeface="Arial"/>
                <a:ea typeface="+mn-ea"/>
                <a:cs typeface="Arial"/>
              </a:rPr>
              <a:t>the</a:t>
            </a:r>
            <a:r>
              <a:rPr kumimoji="0" sz="1200" b="0" i="1" u="none" strike="noStrike" kern="1200" cap="none" spc="-15" normalizeH="0" baseline="0" noProof="0" dirty="0">
                <a:ln>
                  <a:noFill/>
                </a:ln>
                <a:solidFill>
                  <a:prstClr val="black"/>
                </a:solidFill>
                <a:effectLst/>
                <a:uLnTx/>
                <a:uFillTx/>
                <a:latin typeface="Arial"/>
                <a:ea typeface="+mn-ea"/>
                <a:cs typeface="Arial"/>
              </a:rPr>
              <a:t> </a:t>
            </a:r>
            <a:r>
              <a:rPr kumimoji="0" sz="1200" b="0" i="1" u="none" strike="noStrike" kern="1200" cap="none" spc="0" normalizeH="0" baseline="0" noProof="0" dirty="0">
                <a:ln>
                  <a:noFill/>
                </a:ln>
                <a:solidFill>
                  <a:prstClr val="black"/>
                </a:solidFill>
                <a:effectLst/>
                <a:uLnTx/>
                <a:uFillTx/>
                <a:latin typeface="Arial"/>
                <a:ea typeface="+mn-ea"/>
                <a:cs typeface="Arial"/>
              </a:rPr>
              <a:t>log</a:t>
            </a:r>
            <a:r>
              <a:rPr kumimoji="0" sz="1200" b="0" i="1" u="none" strike="noStrike" kern="1200" cap="none" spc="-19" normalizeH="0" baseline="0" noProof="0" dirty="0">
                <a:ln>
                  <a:noFill/>
                </a:ln>
                <a:solidFill>
                  <a:prstClr val="black"/>
                </a:solidFill>
                <a:effectLst/>
                <a:uLnTx/>
                <a:uFillTx/>
                <a:latin typeface="Arial"/>
                <a:ea typeface="+mn-ea"/>
                <a:cs typeface="Arial"/>
              </a:rPr>
              <a:t> </a:t>
            </a:r>
            <a:r>
              <a:rPr kumimoji="0" sz="1200" b="0" i="1" u="none" strike="noStrike" kern="1200" cap="none" spc="-8" normalizeH="0" baseline="0" noProof="0" dirty="0">
                <a:ln>
                  <a:noFill/>
                </a:ln>
                <a:solidFill>
                  <a:prstClr val="black"/>
                </a:solidFill>
                <a:effectLst/>
                <a:uLnTx/>
                <a:uFillTx/>
                <a:latin typeface="Arial"/>
                <a:ea typeface="+mn-ea"/>
                <a:cs typeface="Arial"/>
              </a:rPr>
              <a:t>likelihood</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grpSp>
        <p:nvGrpSpPr>
          <p:cNvPr id="19" name="object 19"/>
          <p:cNvGrpSpPr/>
          <p:nvPr/>
        </p:nvGrpSpPr>
        <p:grpSpPr>
          <a:xfrm>
            <a:off x="138757" y="1908160"/>
            <a:ext cx="4165283" cy="3866198"/>
            <a:chOff x="185009" y="1401214"/>
            <a:chExt cx="5553710" cy="5154930"/>
          </a:xfrm>
        </p:grpSpPr>
        <p:pic>
          <p:nvPicPr>
            <p:cNvPr id="20" name="object 20"/>
            <p:cNvPicPr/>
            <p:nvPr/>
          </p:nvPicPr>
          <p:blipFill>
            <a:blip r:embed="rId7" cstate="print"/>
            <a:stretch>
              <a:fillRect/>
            </a:stretch>
          </p:blipFill>
          <p:spPr>
            <a:xfrm>
              <a:off x="237743" y="2331719"/>
              <a:ext cx="5394959" cy="2258567"/>
            </a:xfrm>
            <a:prstGeom prst="rect">
              <a:avLst/>
            </a:prstGeom>
          </p:spPr>
        </p:pic>
        <p:sp>
          <p:nvSpPr>
            <p:cNvPr id="21" name="object 21"/>
            <p:cNvSpPr/>
            <p:nvPr/>
          </p:nvSpPr>
          <p:spPr>
            <a:xfrm>
              <a:off x="199297" y="1415502"/>
              <a:ext cx="5525135" cy="5126355"/>
            </a:xfrm>
            <a:custGeom>
              <a:avLst/>
              <a:gdLst/>
              <a:ahLst/>
              <a:cxnLst/>
              <a:rect l="l" t="t" r="r" b="b"/>
              <a:pathLst>
                <a:path w="5525135" h="5126355">
                  <a:moveTo>
                    <a:pt x="823319" y="161948"/>
                  </a:moveTo>
                  <a:lnTo>
                    <a:pt x="787445" y="186065"/>
                  </a:lnTo>
                  <a:lnTo>
                    <a:pt x="751808" y="212862"/>
                  </a:lnTo>
                  <a:lnTo>
                    <a:pt x="716454" y="242169"/>
                  </a:lnTo>
                  <a:lnTo>
                    <a:pt x="681430" y="273818"/>
                  </a:lnTo>
                  <a:lnTo>
                    <a:pt x="646782" y="307641"/>
                  </a:lnTo>
                  <a:lnTo>
                    <a:pt x="612556" y="343469"/>
                  </a:lnTo>
                  <a:lnTo>
                    <a:pt x="578798" y="381133"/>
                  </a:lnTo>
                  <a:lnTo>
                    <a:pt x="545555" y="420466"/>
                  </a:lnTo>
                  <a:lnTo>
                    <a:pt x="512873" y="461299"/>
                  </a:lnTo>
                  <a:lnTo>
                    <a:pt x="480797" y="503463"/>
                  </a:lnTo>
                  <a:lnTo>
                    <a:pt x="449375" y="546790"/>
                  </a:lnTo>
                  <a:lnTo>
                    <a:pt x="418653" y="591112"/>
                  </a:lnTo>
                  <a:lnTo>
                    <a:pt x="388676" y="636260"/>
                  </a:lnTo>
                  <a:lnTo>
                    <a:pt x="359492" y="682066"/>
                  </a:lnTo>
                  <a:lnTo>
                    <a:pt x="331145" y="728360"/>
                  </a:lnTo>
                  <a:lnTo>
                    <a:pt x="303684" y="774976"/>
                  </a:lnTo>
                  <a:lnTo>
                    <a:pt x="277153" y="821744"/>
                  </a:lnTo>
                  <a:lnTo>
                    <a:pt x="251599" y="868496"/>
                  </a:lnTo>
                  <a:lnTo>
                    <a:pt x="227068" y="915064"/>
                  </a:lnTo>
                  <a:lnTo>
                    <a:pt x="203607" y="961278"/>
                  </a:lnTo>
                  <a:lnTo>
                    <a:pt x="181261" y="1006972"/>
                  </a:lnTo>
                  <a:lnTo>
                    <a:pt x="160078" y="1051975"/>
                  </a:lnTo>
                  <a:lnTo>
                    <a:pt x="140103" y="1096120"/>
                  </a:lnTo>
                  <a:lnTo>
                    <a:pt x="121382" y="1139239"/>
                  </a:lnTo>
                  <a:lnTo>
                    <a:pt x="103963" y="1181162"/>
                  </a:lnTo>
                  <a:lnTo>
                    <a:pt x="87890" y="1221723"/>
                  </a:lnTo>
                  <a:lnTo>
                    <a:pt x="69266" y="1273040"/>
                  </a:lnTo>
                  <a:lnTo>
                    <a:pt x="53279" y="1323537"/>
                  </a:lnTo>
                  <a:lnTo>
                    <a:pt x="39760" y="1373336"/>
                  </a:lnTo>
                  <a:lnTo>
                    <a:pt x="28540" y="1422562"/>
                  </a:lnTo>
                  <a:lnTo>
                    <a:pt x="19449" y="1471337"/>
                  </a:lnTo>
                  <a:lnTo>
                    <a:pt x="12317" y="1519785"/>
                  </a:lnTo>
                  <a:lnTo>
                    <a:pt x="6976" y="1568029"/>
                  </a:lnTo>
                  <a:lnTo>
                    <a:pt x="3255" y="1616192"/>
                  </a:lnTo>
                  <a:lnTo>
                    <a:pt x="986" y="1664398"/>
                  </a:lnTo>
                  <a:lnTo>
                    <a:pt x="0" y="1712769"/>
                  </a:lnTo>
                  <a:lnTo>
                    <a:pt x="125" y="1761431"/>
                  </a:lnTo>
                  <a:lnTo>
                    <a:pt x="1195" y="1810504"/>
                  </a:lnTo>
                  <a:lnTo>
                    <a:pt x="3038" y="1860114"/>
                  </a:lnTo>
                  <a:lnTo>
                    <a:pt x="5486" y="1910383"/>
                  </a:lnTo>
                  <a:lnTo>
                    <a:pt x="8369" y="1961435"/>
                  </a:lnTo>
                  <a:lnTo>
                    <a:pt x="11518" y="2013392"/>
                  </a:lnTo>
                  <a:lnTo>
                    <a:pt x="14764" y="2066379"/>
                  </a:lnTo>
                  <a:lnTo>
                    <a:pt x="17936" y="2120518"/>
                  </a:lnTo>
                  <a:lnTo>
                    <a:pt x="20866" y="2175933"/>
                  </a:lnTo>
                  <a:lnTo>
                    <a:pt x="23385" y="2232748"/>
                  </a:lnTo>
                  <a:lnTo>
                    <a:pt x="25111" y="2277574"/>
                  </a:lnTo>
                  <a:lnTo>
                    <a:pt x="26841" y="2323454"/>
                  </a:lnTo>
                  <a:lnTo>
                    <a:pt x="28616" y="2370302"/>
                  </a:lnTo>
                  <a:lnTo>
                    <a:pt x="30479" y="2418036"/>
                  </a:lnTo>
                  <a:lnTo>
                    <a:pt x="32470" y="2466573"/>
                  </a:lnTo>
                  <a:lnTo>
                    <a:pt x="34633" y="2515829"/>
                  </a:lnTo>
                  <a:lnTo>
                    <a:pt x="37008" y="2565722"/>
                  </a:lnTo>
                  <a:lnTo>
                    <a:pt x="39638" y="2616168"/>
                  </a:lnTo>
                  <a:lnTo>
                    <a:pt x="42564" y="2667084"/>
                  </a:lnTo>
                  <a:lnTo>
                    <a:pt x="45828" y="2718387"/>
                  </a:lnTo>
                  <a:lnTo>
                    <a:pt x="49473" y="2769994"/>
                  </a:lnTo>
                  <a:lnTo>
                    <a:pt x="53540" y="2821821"/>
                  </a:lnTo>
                  <a:lnTo>
                    <a:pt x="58070" y="2873785"/>
                  </a:lnTo>
                  <a:lnTo>
                    <a:pt x="63106" y="2925804"/>
                  </a:lnTo>
                  <a:lnTo>
                    <a:pt x="68690" y="2977793"/>
                  </a:lnTo>
                  <a:lnTo>
                    <a:pt x="74863" y="3029670"/>
                  </a:lnTo>
                  <a:lnTo>
                    <a:pt x="81667" y="3081352"/>
                  </a:lnTo>
                  <a:lnTo>
                    <a:pt x="89144" y="3132755"/>
                  </a:lnTo>
                  <a:lnTo>
                    <a:pt x="97337" y="3183797"/>
                  </a:lnTo>
                  <a:lnTo>
                    <a:pt x="106285" y="3234394"/>
                  </a:lnTo>
                  <a:lnTo>
                    <a:pt x="116033" y="3284462"/>
                  </a:lnTo>
                  <a:lnTo>
                    <a:pt x="126621" y="3333920"/>
                  </a:lnTo>
                  <a:lnTo>
                    <a:pt x="138091" y="3382682"/>
                  </a:lnTo>
                  <a:lnTo>
                    <a:pt x="150485" y="3430668"/>
                  </a:lnTo>
                  <a:lnTo>
                    <a:pt x="163845" y="3477792"/>
                  </a:lnTo>
                  <a:lnTo>
                    <a:pt x="178213" y="3523973"/>
                  </a:lnTo>
                  <a:lnTo>
                    <a:pt x="192975" y="3569760"/>
                  </a:lnTo>
                  <a:lnTo>
                    <a:pt x="207562" y="3615719"/>
                  </a:lnTo>
                  <a:lnTo>
                    <a:pt x="222088" y="3661788"/>
                  </a:lnTo>
                  <a:lnTo>
                    <a:pt x="236664" y="3707903"/>
                  </a:lnTo>
                  <a:lnTo>
                    <a:pt x="251404" y="3754003"/>
                  </a:lnTo>
                  <a:lnTo>
                    <a:pt x="266419" y="3800026"/>
                  </a:lnTo>
                  <a:lnTo>
                    <a:pt x="281821" y="3845908"/>
                  </a:lnTo>
                  <a:lnTo>
                    <a:pt x="297724" y="3891588"/>
                  </a:lnTo>
                  <a:lnTo>
                    <a:pt x="314238" y="3937003"/>
                  </a:lnTo>
                  <a:lnTo>
                    <a:pt x="331478" y="3982090"/>
                  </a:lnTo>
                  <a:lnTo>
                    <a:pt x="349554" y="4026788"/>
                  </a:lnTo>
                  <a:lnTo>
                    <a:pt x="368579" y="4071035"/>
                  </a:lnTo>
                  <a:lnTo>
                    <a:pt x="388666" y="4114766"/>
                  </a:lnTo>
                  <a:lnTo>
                    <a:pt x="409927" y="4157921"/>
                  </a:lnTo>
                  <a:lnTo>
                    <a:pt x="432474" y="4200437"/>
                  </a:lnTo>
                  <a:lnTo>
                    <a:pt x="456420" y="4242252"/>
                  </a:lnTo>
                  <a:lnTo>
                    <a:pt x="481876" y="4283303"/>
                  </a:lnTo>
                  <a:lnTo>
                    <a:pt x="508955" y="4323527"/>
                  </a:lnTo>
                  <a:lnTo>
                    <a:pt x="537770" y="4362863"/>
                  </a:lnTo>
                  <a:lnTo>
                    <a:pt x="568433" y="4401249"/>
                  </a:lnTo>
                  <a:lnTo>
                    <a:pt x="601055" y="4438620"/>
                  </a:lnTo>
                  <a:lnTo>
                    <a:pt x="635750" y="4474917"/>
                  </a:lnTo>
                  <a:lnTo>
                    <a:pt x="672630" y="4510075"/>
                  </a:lnTo>
                  <a:lnTo>
                    <a:pt x="711807" y="4544033"/>
                  </a:lnTo>
                  <a:lnTo>
                    <a:pt x="753393" y="4576728"/>
                  </a:lnTo>
                  <a:lnTo>
                    <a:pt x="797501" y="4608098"/>
                  </a:lnTo>
                  <a:lnTo>
                    <a:pt x="830341" y="4629725"/>
                  </a:lnTo>
                  <a:lnTo>
                    <a:pt x="864988" y="4651449"/>
                  </a:lnTo>
                  <a:lnTo>
                    <a:pt x="901355" y="4673225"/>
                  </a:lnTo>
                  <a:lnTo>
                    <a:pt x="939355" y="4695006"/>
                  </a:lnTo>
                  <a:lnTo>
                    <a:pt x="978902" y="4716749"/>
                  </a:lnTo>
                  <a:lnTo>
                    <a:pt x="1019907" y="4738406"/>
                  </a:lnTo>
                  <a:lnTo>
                    <a:pt x="1062284" y="4759933"/>
                  </a:lnTo>
                  <a:lnTo>
                    <a:pt x="1105946" y="4781285"/>
                  </a:lnTo>
                  <a:lnTo>
                    <a:pt x="1150805" y="4802415"/>
                  </a:lnTo>
                  <a:lnTo>
                    <a:pt x="1196775" y="4823279"/>
                  </a:lnTo>
                  <a:lnTo>
                    <a:pt x="1243768" y="4843830"/>
                  </a:lnTo>
                  <a:lnTo>
                    <a:pt x="1291696" y="4864024"/>
                  </a:lnTo>
                  <a:lnTo>
                    <a:pt x="1340474" y="4883815"/>
                  </a:lnTo>
                  <a:lnTo>
                    <a:pt x="1390014" y="4903157"/>
                  </a:lnTo>
                  <a:lnTo>
                    <a:pt x="1440229" y="4922006"/>
                  </a:lnTo>
                  <a:lnTo>
                    <a:pt x="1491031" y="4940315"/>
                  </a:lnTo>
                  <a:lnTo>
                    <a:pt x="1542334" y="4958039"/>
                  </a:lnTo>
                  <a:lnTo>
                    <a:pt x="1594050" y="4975132"/>
                  </a:lnTo>
                  <a:lnTo>
                    <a:pt x="1646093" y="4991551"/>
                  </a:lnTo>
                  <a:lnTo>
                    <a:pt x="1698374" y="5007247"/>
                  </a:lnTo>
                  <a:lnTo>
                    <a:pt x="1750808" y="5022177"/>
                  </a:lnTo>
                  <a:lnTo>
                    <a:pt x="1803306" y="5036295"/>
                  </a:lnTo>
                  <a:lnTo>
                    <a:pt x="1855783" y="5049556"/>
                  </a:lnTo>
                  <a:lnTo>
                    <a:pt x="1908150" y="5061913"/>
                  </a:lnTo>
                  <a:lnTo>
                    <a:pt x="1960320" y="5073322"/>
                  </a:lnTo>
                  <a:lnTo>
                    <a:pt x="2012207" y="5083737"/>
                  </a:lnTo>
                  <a:lnTo>
                    <a:pt x="2063723" y="5093112"/>
                  </a:lnTo>
                  <a:lnTo>
                    <a:pt x="2114781" y="5101403"/>
                  </a:lnTo>
                  <a:lnTo>
                    <a:pt x="2165295" y="5108563"/>
                  </a:lnTo>
                  <a:lnTo>
                    <a:pt x="2215176" y="5114547"/>
                  </a:lnTo>
                  <a:lnTo>
                    <a:pt x="2264338" y="5119310"/>
                  </a:lnTo>
                  <a:lnTo>
                    <a:pt x="2312694" y="5122807"/>
                  </a:lnTo>
                  <a:lnTo>
                    <a:pt x="2360156" y="5124991"/>
                  </a:lnTo>
                  <a:lnTo>
                    <a:pt x="2406638" y="5125818"/>
                  </a:lnTo>
                  <a:lnTo>
                    <a:pt x="2452052" y="5125241"/>
                  </a:lnTo>
                  <a:lnTo>
                    <a:pt x="2496311" y="5123217"/>
                  </a:lnTo>
                  <a:lnTo>
                    <a:pt x="2539328" y="5119698"/>
                  </a:lnTo>
                  <a:lnTo>
                    <a:pt x="2586754" y="5113834"/>
                  </a:lnTo>
                  <a:lnTo>
                    <a:pt x="2634010" y="5105897"/>
                  </a:lnTo>
                  <a:lnTo>
                    <a:pt x="2681082" y="5095969"/>
                  </a:lnTo>
                  <a:lnTo>
                    <a:pt x="2727955" y="5084135"/>
                  </a:lnTo>
                  <a:lnTo>
                    <a:pt x="2774613" y="5070480"/>
                  </a:lnTo>
                  <a:lnTo>
                    <a:pt x="2821041" y="5055089"/>
                  </a:lnTo>
                  <a:lnTo>
                    <a:pt x="2867225" y="5038044"/>
                  </a:lnTo>
                  <a:lnTo>
                    <a:pt x="2913149" y="5019432"/>
                  </a:lnTo>
                  <a:lnTo>
                    <a:pt x="2958798" y="4999336"/>
                  </a:lnTo>
                  <a:lnTo>
                    <a:pt x="3004157" y="4977840"/>
                  </a:lnTo>
                  <a:lnTo>
                    <a:pt x="3049212" y="4955030"/>
                  </a:lnTo>
                  <a:lnTo>
                    <a:pt x="3093946" y="4930989"/>
                  </a:lnTo>
                  <a:lnTo>
                    <a:pt x="3138346" y="4905802"/>
                  </a:lnTo>
                  <a:lnTo>
                    <a:pt x="3182395" y="4879554"/>
                  </a:lnTo>
                  <a:lnTo>
                    <a:pt x="3226079" y="4852328"/>
                  </a:lnTo>
                  <a:lnTo>
                    <a:pt x="3269383" y="4824209"/>
                  </a:lnTo>
                  <a:lnTo>
                    <a:pt x="3312291" y="4795282"/>
                  </a:lnTo>
                  <a:lnTo>
                    <a:pt x="3354789" y="4765631"/>
                  </a:lnTo>
                  <a:lnTo>
                    <a:pt x="3396862" y="4735340"/>
                  </a:lnTo>
                  <a:lnTo>
                    <a:pt x="3438493" y="4704494"/>
                  </a:lnTo>
                  <a:lnTo>
                    <a:pt x="3479670" y="4673177"/>
                  </a:lnTo>
                  <a:lnTo>
                    <a:pt x="3520375" y="4641473"/>
                  </a:lnTo>
                  <a:lnTo>
                    <a:pt x="3560595" y="4609468"/>
                  </a:lnTo>
                  <a:lnTo>
                    <a:pt x="3600314" y="4577245"/>
                  </a:lnTo>
                  <a:lnTo>
                    <a:pt x="3639517" y="4544889"/>
                  </a:lnTo>
                  <a:lnTo>
                    <a:pt x="3678189" y="4512484"/>
                  </a:lnTo>
                  <a:lnTo>
                    <a:pt x="3716315" y="4480115"/>
                  </a:lnTo>
                  <a:lnTo>
                    <a:pt x="3753880" y="4447865"/>
                  </a:lnTo>
                  <a:lnTo>
                    <a:pt x="3790868" y="4415820"/>
                  </a:lnTo>
                  <a:lnTo>
                    <a:pt x="3827266" y="4384064"/>
                  </a:lnTo>
                  <a:lnTo>
                    <a:pt x="3863057" y="4352681"/>
                  </a:lnTo>
                  <a:lnTo>
                    <a:pt x="3898226" y="4321756"/>
                  </a:lnTo>
                  <a:lnTo>
                    <a:pt x="3932759" y="4291373"/>
                  </a:lnTo>
                  <a:lnTo>
                    <a:pt x="3971151" y="4256818"/>
                  </a:lnTo>
                  <a:lnTo>
                    <a:pt x="4008501" y="4221638"/>
                  </a:lnTo>
                  <a:lnTo>
                    <a:pt x="4044858" y="4185860"/>
                  </a:lnTo>
                  <a:lnTo>
                    <a:pt x="4080268" y="4149512"/>
                  </a:lnTo>
                  <a:lnTo>
                    <a:pt x="4114779" y="4112620"/>
                  </a:lnTo>
                  <a:lnTo>
                    <a:pt x="4148439" y="4075211"/>
                  </a:lnTo>
                  <a:lnTo>
                    <a:pt x="4181296" y="4037312"/>
                  </a:lnTo>
                  <a:lnTo>
                    <a:pt x="4213397" y="3998950"/>
                  </a:lnTo>
                  <a:lnTo>
                    <a:pt x="4244790" y="3960152"/>
                  </a:lnTo>
                  <a:lnTo>
                    <a:pt x="4275522" y="3920945"/>
                  </a:lnTo>
                  <a:lnTo>
                    <a:pt x="4305641" y="3881356"/>
                  </a:lnTo>
                  <a:lnTo>
                    <a:pt x="4335194" y="3841412"/>
                  </a:lnTo>
                  <a:lnTo>
                    <a:pt x="4364230" y="3801140"/>
                  </a:lnTo>
                  <a:lnTo>
                    <a:pt x="4392795" y="3760567"/>
                  </a:lnTo>
                  <a:lnTo>
                    <a:pt x="4420938" y="3719719"/>
                  </a:lnTo>
                  <a:lnTo>
                    <a:pt x="4448706" y="3678625"/>
                  </a:lnTo>
                  <a:lnTo>
                    <a:pt x="4476147" y="3637310"/>
                  </a:lnTo>
                  <a:lnTo>
                    <a:pt x="4503307" y="3595802"/>
                  </a:lnTo>
                  <a:lnTo>
                    <a:pt x="4530236" y="3554128"/>
                  </a:lnTo>
                  <a:lnTo>
                    <a:pt x="4556980" y="3512314"/>
                  </a:lnTo>
                  <a:lnTo>
                    <a:pt x="4583587" y="3470388"/>
                  </a:lnTo>
                  <a:lnTo>
                    <a:pt x="4610105" y="3428377"/>
                  </a:lnTo>
                  <a:lnTo>
                    <a:pt x="4636581" y="3386307"/>
                  </a:lnTo>
                  <a:lnTo>
                    <a:pt x="4663062" y="3344206"/>
                  </a:lnTo>
                  <a:lnTo>
                    <a:pt x="4689598" y="3302100"/>
                  </a:lnTo>
                  <a:lnTo>
                    <a:pt x="4716234" y="3260017"/>
                  </a:lnTo>
                  <a:lnTo>
                    <a:pt x="4743019" y="3217984"/>
                  </a:lnTo>
                  <a:lnTo>
                    <a:pt x="4770000" y="3176026"/>
                  </a:lnTo>
                  <a:lnTo>
                    <a:pt x="4797225" y="3134173"/>
                  </a:lnTo>
                  <a:lnTo>
                    <a:pt x="4823600" y="3095000"/>
                  </a:lnTo>
                  <a:lnTo>
                    <a:pt x="4851416" y="3055680"/>
                  </a:lnTo>
                  <a:lnTo>
                    <a:pt x="4880502" y="3016214"/>
                  </a:lnTo>
                  <a:lnTo>
                    <a:pt x="4910688" y="2976607"/>
                  </a:lnTo>
                  <a:lnTo>
                    <a:pt x="4941805" y="2936863"/>
                  </a:lnTo>
                  <a:lnTo>
                    <a:pt x="4973681" y="2896985"/>
                  </a:lnTo>
                  <a:lnTo>
                    <a:pt x="5006148" y="2856977"/>
                  </a:lnTo>
                  <a:lnTo>
                    <a:pt x="5039034" y="2816843"/>
                  </a:lnTo>
                  <a:lnTo>
                    <a:pt x="5072169" y="2776585"/>
                  </a:lnTo>
                  <a:lnTo>
                    <a:pt x="5105383" y="2736209"/>
                  </a:lnTo>
                  <a:lnTo>
                    <a:pt x="5138507" y="2695717"/>
                  </a:lnTo>
                  <a:lnTo>
                    <a:pt x="5171369" y="2655114"/>
                  </a:lnTo>
                  <a:lnTo>
                    <a:pt x="5203800" y="2614403"/>
                  </a:lnTo>
                  <a:lnTo>
                    <a:pt x="5235629" y="2573587"/>
                  </a:lnTo>
                  <a:lnTo>
                    <a:pt x="5266686" y="2532670"/>
                  </a:lnTo>
                  <a:lnTo>
                    <a:pt x="5296802" y="2491657"/>
                  </a:lnTo>
                  <a:lnTo>
                    <a:pt x="5325805" y="2450550"/>
                  </a:lnTo>
                  <a:lnTo>
                    <a:pt x="5353526" y="2409354"/>
                  </a:lnTo>
                  <a:lnTo>
                    <a:pt x="5379794" y="2368072"/>
                  </a:lnTo>
                  <a:lnTo>
                    <a:pt x="5404439" y="2326708"/>
                  </a:lnTo>
                  <a:lnTo>
                    <a:pt x="5427292" y="2285265"/>
                  </a:lnTo>
                  <a:lnTo>
                    <a:pt x="5448181" y="2243747"/>
                  </a:lnTo>
                  <a:lnTo>
                    <a:pt x="5466937" y="2202157"/>
                  </a:lnTo>
                  <a:lnTo>
                    <a:pt x="5483389" y="2160501"/>
                  </a:lnTo>
                  <a:lnTo>
                    <a:pt x="5497368" y="2118780"/>
                  </a:lnTo>
                  <a:lnTo>
                    <a:pt x="5508702" y="2077000"/>
                  </a:lnTo>
                  <a:lnTo>
                    <a:pt x="5517223" y="2035162"/>
                  </a:lnTo>
                  <a:lnTo>
                    <a:pt x="5522759" y="1993272"/>
                  </a:lnTo>
                  <a:lnTo>
                    <a:pt x="5525140" y="1951333"/>
                  </a:lnTo>
                  <a:lnTo>
                    <a:pt x="5524197" y="1909349"/>
                  </a:lnTo>
                  <a:lnTo>
                    <a:pt x="5519758" y="1867323"/>
                  </a:lnTo>
                  <a:lnTo>
                    <a:pt x="5505944" y="1795485"/>
                  </a:lnTo>
                  <a:lnTo>
                    <a:pt x="5485576" y="1721167"/>
                  </a:lnTo>
                  <a:lnTo>
                    <a:pt x="5473007" y="1683215"/>
                  </a:lnTo>
                  <a:lnTo>
                    <a:pt x="5458886" y="1644807"/>
                  </a:lnTo>
                  <a:lnTo>
                    <a:pt x="5443243" y="1605999"/>
                  </a:lnTo>
                  <a:lnTo>
                    <a:pt x="5426108" y="1566845"/>
                  </a:lnTo>
                  <a:lnTo>
                    <a:pt x="5407508" y="1527400"/>
                  </a:lnTo>
                  <a:lnTo>
                    <a:pt x="5387472" y="1487718"/>
                  </a:lnTo>
                  <a:lnTo>
                    <a:pt x="5366031" y="1447856"/>
                  </a:lnTo>
                  <a:lnTo>
                    <a:pt x="5343213" y="1407866"/>
                  </a:lnTo>
                  <a:lnTo>
                    <a:pt x="5319047" y="1367805"/>
                  </a:lnTo>
                  <a:lnTo>
                    <a:pt x="5293561" y="1327727"/>
                  </a:lnTo>
                  <a:lnTo>
                    <a:pt x="5266786" y="1287687"/>
                  </a:lnTo>
                  <a:lnTo>
                    <a:pt x="5238750" y="1247740"/>
                  </a:lnTo>
                  <a:lnTo>
                    <a:pt x="5209482" y="1207941"/>
                  </a:lnTo>
                  <a:lnTo>
                    <a:pt x="5179012" y="1168344"/>
                  </a:lnTo>
                  <a:lnTo>
                    <a:pt x="5147367" y="1129004"/>
                  </a:lnTo>
                  <a:lnTo>
                    <a:pt x="5114578" y="1089976"/>
                  </a:lnTo>
                  <a:lnTo>
                    <a:pt x="5080674" y="1051316"/>
                  </a:lnTo>
                  <a:lnTo>
                    <a:pt x="5045682" y="1013077"/>
                  </a:lnTo>
                  <a:lnTo>
                    <a:pt x="5009633" y="975314"/>
                  </a:lnTo>
                  <a:lnTo>
                    <a:pt x="4972556" y="938084"/>
                  </a:lnTo>
                  <a:lnTo>
                    <a:pt x="4934479" y="901439"/>
                  </a:lnTo>
                  <a:lnTo>
                    <a:pt x="4895431" y="865436"/>
                  </a:lnTo>
                  <a:lnTo>
                    <a:pt x="4855443" y="830129"/>
                  </a:lnTo>
                  <a:lnTo>
                    <a:pt x="4814541" y="795572"/>
                  </a:lnTo>
                  <a:lnTo>
                    <a:pt x="4772757" y="761821"/>
                  </a:lnTo>
                  <a:lnTo>
                    <a:pt x="4730118" y="728931"/>
                  </a:lnTo>
                  <a:lnTo>
                    <a:pt x="4686654" y="696956"/>
                  </a:lnTo>
                  <a:lnTo>
                    <a:pt x="4642394" y="665951"/>
                  </a:lnTo>
                  <a:lnTo>
                    <a:pt x="4597367" y="635971"/>
                  </a:lnTo>
                  <a:lnTo>
                    <a:pt x="4551601" y="607071"/>
                  </a:lnTo>
                  <a:lnTo>
                    <a:pt x="4505127" y="579305"/>
                  </a:lnTo>
                  <a:lnTo>
                    <a:pt x="4457972" y="552729"/>
                  </a:lnTo>
                  <a:lnTo>
                    <a:pt x="4410166" y="527398"/>
                  </a:lnTo>
                  <a:lnTo>
                    <a:pt x="4373767" y="509344"/>
                  </a:lnTo>
                  <a:lnTo>
                    <a:pt x="4335832" y="491724"/>
                  </a:lnTo>
                  <a:lnTo>
                    <a:pt x="4296425" y="474530"/>
                  </a:lnTo>
                  <a:lnTo>
                    <a:pt x="4255608" y="457757"/>
                  </a:lnTo>
                  <a:lnTo>
                    <a:pt x="4213448" y="441399"/>
                  </a:lnTo>
                  <a:lnTo>
                    <a:pt x="4170006" y="425451"/>
                  </a:lnTo>
                  <a:lnTo>
                    <a:pt x="4125347" y="409906"/>
                  </a:lnTo>
                  <a:lnTo>
                    <a:pt x="4079534" y="394758"/>
                  </a:lnTo>
                  <a:lnTo>
                    <a:pt x="4032632" y="380002"/>
                  </a:lnTo>
                  <a:lnTo>
                    <a:pt x="3984704" y="365632"/>
                  </a:lnTo>
                  <a:lnTo>
                    <a:pt x="3935814" y="351642"/>
                  </a:lnTo>
                  <a:lnTo>
                    <a:pt x="3886026" y="338027"/>
                  </a:lnTo>
                  <a:lnTo>
                    <a:pt x="3835404" y="324779"/>
                  </a:lnTo>
                  <a:lnTo>
                    <a:pt x="3784011" y="311894"/>
                  </a:lnTo>
                  <a:lnTo>
                    <a:pt x="3731911" y="299366"/>
                  </a:lnTo>
                  <a:lnTo>
                    <a:pt x="3679167" y="287189"/>
                  </a:lnTo>
                  <a:lnTo>
                    <a:pt x="3625845" y="275356"/>
                  </a:lnTo>
                  <a:lnTo>
                    <a:pt x="3572007" y="263863"/>
                  </a:lnTo>
                  <a:lnTo>
                    <a:pt x="3517717" y="252703"/>
                  </a:lnTo>
                  <a:lnTo>
                    <a:pt x="3463040" y="241870"/>
                  </a:lnTo>
                  <a:lnTo>
                    <a:pt x="3408038" y="231359"/>
                  </a:lnTo>
                  <a:lnTo>
                    <a:pt x="3352776" y="221163"/>
                  </a:lnTo>
                  <a:lnTo>
                    <a:pt x="3297318" y="211278"/>
                  </a:lnTo>
                  <a:lnTo>
                    <a:pt x="3241726" y="201696"/>
                  </a:lnTo>
                  <a:lnTo>
                    <a:pt x="3186066" y="192413"/>
                  </a:lnTo>
                  <a:lnTo>
                    <a:pt x="3130400" y="183422"/>
                  </a:lnTo>
                  <a:lnTo>
                    <a:pt x="3074794" y="174718"/>
                  </a:lnTo>
                  <a:lnTo>
                    <a:pt x="3019309" y="166294"/>
                  </a:lnTo>
                  <a:lnTo>
                    <a:pt x="2964011" y="158145"/>
                  </a:lnTo>
                  <a:lnTo>
                    <a:pt x="2908962" y="150265"/>
                  </a:lnTo>
                  <a:lnTo>
                    <a:pt x="2854228" y="142648"/>
                  </a:lnTo>
                  <a:lnTo>
                    <a:pt x="2799871" y="135289"/>
                  </a:lnTo>
                  <a:lnTo>
                    <a:pt x="2745955" y="128181"/>
                  </a:lnTo>
                  <a:lnTo>
                    <a:pt x="2692545" y="121318"/>
                  </a:lnTo>
                  <a:lnTo>
                    <a:pt x="2639703" y="114695"/>
                  </a:lnTo>
                  <a:lnTo>
                    <a:pt x="2587494" y="108306"/>
                  </a:lnTo>
                  <a:lnTo>
                    <a:pt x="2535982" y="102145"/>
                  </a:lnTo>
                  <a:lnTo>
                    <a:pt x="2485230" y="96207"/>
                  </a:lnTo>
                  <a:lnTo>
                    <a:pt x="2435302" y="90484"/>
                  </a:lnTo>
                  <a:lnTo>
                    <a:pt x="2386262" y="84973"/>
                  </a:lnTo>
                  <a:lnTo>
                    <a:pt x="2338174" y="79666"/>
                  </a:lnTo>
                  <a:lnTo>
                    <a:pt x="2291101" y="74557"/>
                  </a:lnTo>
                  <a:lnTo>
                    <a:pt x="2245107" y="69642"/>
                  </a:lnTo>
                  <a:lnTo>
                    <a:pt x="2200256" y="64914"/>
                  </a:lnTo>
                  <a:lnTo>
                    <a:pt x="2156613" y="60367"/>
                  </a:lnTo>
                  <a:lnTo>
                    <a:pt x="2114239" y="55996"/>
                  </a:lnTo>
                  <a:lnTo>
                    <a:pt x="2073201" y="51794"/>
                  </a:lnTo>
                  <a:lnTo>
                    <a:pt x="2033560" y="47756"/>
                  </a:lnTo>
                  <a:lnTo>
                    <a:pt x="1995381" y="43876"/>
                  </a:lnTo>
                  <a:lnTo>
                    <a:pt x="1958728" y="40147"/>
                  </a:lnTo>
                  <a:lnTo>
                    <a:pt x="1885906" y="32790"/>
                  </a:lnTo>
                  <a:lnTo>
                    <a:pt x="1816761" y="25990"/>
                  </a:lnTo>
                  <a:lnTo>
                    <a:pt x="1751093" y="19819"/>
                  </a:lnTo>
                  <a:lnTo>
                    <a:pt x="1688703" y="14349"/>
                  </a:lnTo>
                  <a:lnTo>
                    <a:pt x="1629394" y="9650"/>
                  </a:lnTo>
                  <a:lnTo>
                    <a:pt x="1572966" y="5794"/>
                  </a:lnTo>
                  <a:lnTo>
                    <a:pt x="1519220" y="2853"/>
                  </a:lnTo>
                  <a:lnTo>
                    <a:pt x="1467958" y="897"/>
                  </a:lnTo>
                  <a:lnTo>
                    <a:pt x="1418981" y="0"/>
                  </a:lnTo>
                  <a:lnTo>
                    <a:pt x="1372089" y="230"/>
                  </a:lnTo>
                  <a:lnTo>
                    <a:pt x="1327085" y="1661"/>
                  </a:lnTo>
                  <a:lnTo>
                    <a:pt x="1283770" y="4363"/>
                  </a:lnTo>
                  <a:lnTo>
                    <a:pt x="1241944" y="8408"/>
                  </a:lnTo>
                  <a:lnTo>
                    <a:pt x="1201409" y="13867"/>
                  </a:lnTo>
                  <a:lnTo>
                    <a:pt x="1161965" y="20812"/>
                  </a:lnTo>
                  <a:lnTo>
                    <a:pt x="1123416" y="29314"/>
                  </a:lnTo>
                  <a:lnTo>
                    <a:pt x="1085560" y="39444"/>
                  </a:lnTo>
                  <a:lnTo>
                    <a:pt x="1048201" y="51274"/>
                  </a:lnTo>
                  <a:lnTo>
                    <a:pt x="1011138" y="64876"/>
                  </a:lnTo>
                  <a:lnTo>
                    <a:pt x="974173" y="80319"/>
                  </a:lnTo>
                  <a:lnTo>
                    <a:pt x="937108" y="97677"/>
                  </a:lnTo>
                  <a:lnTo>
                    <a:pt x="899743" y="117020"/>
                  </a:lnTo>
                  <a:lnTo>
                    <a:pt x="861879" y="138420"/>
                  </a:lnTo>
                  <a:lnTo>
                    <a:pt x="823319" y="161948"/>
                  </a:lnTo>
                  <a:close/>
                </a:path>
              </a:pathLst>
            </a:custGeom>
            <a:ln w="28575">
              <a:solidFill>
                <a:srgbClr val="FF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350" b="0" i="0" u="none" strike="noStrike" kern="1200" cap="none" spc="0" normalizeH="0" baseline="0" noProof="0">
                <a:ln>
                  <a:noFill/>
                </a:ln>
                <a:solidFill>
                  <a:prstClr val="black"/>
                </a:solidFill>
                <a:effectLst/>
                <a:uLnTx/>
                <a:uFillTx/>
                <a:latin typeface="Tahoma" charset="0"/>
                <a:ea typeface="+mn-ea"/>
                <a:cs typeface="+mn-cs"/>
              </a:endParaRPr>
            </a:p>
          </p:txBody>
        </p:sp>
      </p:grpSp>
      <p:sp>
        <p:nvSpPr>
          <p:cNvPr id="22" name="object 22"/>
          <p:cNvSpPr txBox="1"/>
          <p:nvPr/>
        </p:nvSpPr>
        <p:spPr>
          <a:xfrm>
            <a:off x="7737143" y="1576898"/>
            <a:ext cx="1096197" cy="317395"/>
          </a:xfrm>
          <a:prstGeom prst="rect">
            <a:avLst/>
          </a:prstGeom>
        </p:spPr>
        <p:txBody>
          <a:bodyPr vert="horz" wrap="square" lIns="0" tIns="9525" rIns="0" bIns="0" rtlCol="0">
            <a:spAutoFit/>
          </a:bodyPr>
          <a:lstStyle>
            <a:defPPr>
              <a:defRPr lang="en-US"/>
            </a:defPPr>
            <a:lvl1pPr marL="9525">
              <a:spcBef>
                <a:spcPts val="75"/>
              </a:spcBef>
              <a:defRPr sz="2000" b="1" spc="94">
                <a:solidFill>
                  <a:srgbClr val="0000FF"/>
                </a:solidFill>
                <a:latin typeface="Arial"/>
                <a:cs typeface="Arial"/>
              </a:defRPr>
            </a:lvl1pPr>
          </a:lstStyle>
          <a:p>
            <a:pPr marL="9525" marR="0" lvl="0" indent="0" algn="l" defTabSz="914400" rtl="0" eaLnBrk="1" fontAlgn="base" latinLnBrk="0" hangingPunct="1">
              <a:lnSpc>
                <a:spcPct val="100000"/>
              </a:lnSpc>
              <a:spcBef>
                <a:spcPts val="75"/>
              </a:spcBef>
              <a:spcAft>
                <a:spcPct val="0"/>
              </a:spcAft>
              <a:buClrTx/>
              <a:buSzTx/>
              <a:buFontTx/>
              <a:buNone/>
              <a:tabLst/>
              <a:defRPr/>
            </a:pPr>
            <a:r>
              <a:rPr kumimoji="0" sz="2000" b="1" i="0" u="none" strike="noStrike" kern="1200" cap="none" spc="94" normalizeH="0" baseline="0" noProof="0" dirty="0">
                <a:ln>
                  <a:noFill/>
                </a:ln>
                <a:solidFill>
                  <a:srgbClr val="0000FF"/>
                </a:solidFill>
                <a:effectLst/>
                <a:uLnTx/>
                <a:uFillTx/>
                <a:latin typeface="Arial"/>
                <a:ea typeface="+mn-ea"/>
                <a:cs typeface="Arial"/>
              </a:rPr>
              <a:t>E-Step</a:t>
            </a:r>
            <a:endParaRPr kumimoji="0" sz="2000" b="1" i="0" u="none" strike="noStrike" kern="1200" cap="none" spc="94" normalizeH="0" baseline="0" noProof="0">
              <a:ln>
                <a:noFill/>
              </a:ln>
              <a:solidFill>
                <a:srgbClr val="0000FF"/>
              </a:solidFill>
              <a:effectLst/>
              <a:uLnTx/>
              <a:uFillTx/>
              <a:latin typeface="Arial"/>
              <a:ea typeface="+mn-ea"/>
              <a:cs typeface="Arial"/>
            </a:endParaRPr>
          </a:p>
        </p:txBody>
      </p:sp>
      <p:sp>
        <p:nvSpPr>
          <p:cNvPr id="23" name="object 23"/>
          <p:cNvSpPr txBox="1"/>
          <p:nvPr/>
        </p:nvSpPr>
        <p:spPr>
          <a:xfrm>
            <a:off x="1674826" y="1670833"/>
            <a:ext cx="1163903" cy="317395"/>
          </a:xfrm>
          <a:prstGeom prst="rect">
            <a:avLst/>
          </a:prstGeom>
        </p:spPr>
        <p:txBody>
          <a:bodyPr vert="horz" wrap="square" lIns="0" tIns="9525" rIns="0" bIns="0" rtlCol="0">
            <a:spAutoFit/>
          </a:bodyPr>
          <a:lstStyle/>
          <a:p>
            <a:pPr marL="9525" marR="0" lvl="0" indent="0" algn="l" defTabSz="914400" rtl="0" eaLnBrk="1" fontAlgn="base" latinLnBrk="0" hangingPunct="1">
              <a:lnSpc>
                <a:spcPct val="100000"/>
              </a:lnSpc>
              <a:spcBef>
                <a:spcPts val="75"/>
              </a:spcBef>
              <a:spcAft>
                <a:spcPct val="0"/>
              </a:spcAft>
              <a:buClrTx/>
              <a:buSzTx/>
              <a:buFontTx/>
              <a:buNone/>
              <a:tabLst/>
              <a:defRPr/>
            </a:pPr>
            <a:r>
              <a:rPr kumimoji="0" sz="2000" b="1" i="0" u="none" strike="noStrike" kern="1200" cap="none" spc="94" normalizeH="0" baseline="0" noProof="0" dirty="0">
                <a:ln>
                  <a:noFill/>
                </a:ln>
                <a:solidFill>
                  <a:srgbClr val="0000FF"/>
                </a:solidFill>
                <a:effectLst/>
                <a:uLnTx/>
                <a:uFillTx/>
                <a:latin typeface="Arial"/>
                <a:ea typeface="+mn-ea"/>
                <a:cs typeface="Arial"/>
              </a:rPr>
              <a:t>M-</a:t>
            </a:r>
            <a:r>
              <a:rPr kumimoji="0" sz="2000" b="1" i="0" u="none" strike="noStrike" kern="1200" cap="none" spc="-15" normalizeH="0" baseline="0" noProof="0" dirty="0">
                <a:ln>
                  <a:noFill/>
                </a:ln>
                <a:solidFill>
                  <a:srgbClr val="0000FF"/>
                </a:solidFill>
                <a:effectLst/>
                <a:uLnTx/>
                <a:uFillTx/>
                <a:latin typeface="Arial"/>
                <a:ea typeface="+mn-ea"/>
                <a:cs typeface="Arial"/>
              </a:rPr>
              <a:t>Step</a:t>
            </a:r>
            <a:endParaRPr kumimoji="0" sz="2000" b="0" i="0" u="none" strike="noStrike" kern="1200" cap="none" spc="0" normalizeH="0" baseline="0" noProof="0" dirty="0">
              <a:ln>
                <a:noFill/>
              </a:ln>
              <a:solidFill>
                <a:prstClr val="black"/>
              </a:solidFill>
              <a:effectLst/>
              <a:uLnTx/>
              <a:uFillTx/>
              <a:latin typeface="Arial"/>
              <a:ea typeface="+mn-ea"/>
              <a:cs typeface="Arial"/>
            </a:endParaRPr>
          </a:p>
        </p:txBody>
      </p:sp>
      <p:sp>
        <p:nvSpPr>
          <p:cNvPr id="24" name="object 24"/>
          <p:cNvSpPr/>
          <p:nvPr/>
        </p:nvSpPr>
        <p:spPr>
          <a:xfrm>
            <a:off x="4313277" y="1673342"/>
            <a:ext cx="1233964" cy="230029"/>
          </a:xfrm>
          <a:custGeom>
            <a:avLst/>
            <a:gdLst/>
            <a:ahLst/>
            <a:cxnLst/>
            <a:rect l="l" t="t" r="r" b="b"/>
            <a:pathLst>
              <a:path w="1645284" h="306705">
                <a:moveTo>
                  <a:pt x="1582748" y="280014"/>
                </a:moveTo>
                <a:lnTo>
                  <a:pt x="1550113" y="292860"/>
                </a:lnTo>
                <a:lnTo>
                  <a:pt x="1644963" y="306627"/>
                </a:lnTo>
                <a:lnTo>
                  <a:pt x="1633318" y="285278"/>
                </a:lnTo>
                <a:lnTo>
                  <a:pt x="1589288" y="285278"/>
                </a:lnTo>
                <a:lnTo>
                  <a:pt x="1588086" y="284342"/>
                </a:lnTo>
                <a:lnTo>
                  <a:pt x="1582748" y="280014"/>
                </a:lnTo>
                <a:close/>
              </a:path>
              <a:path w="1645284" h="306705">
                <a:moveTo>
                  <a:pt x="1598047" y="273992"/>
                </a:moveTo>
                <a:lnTo>
                  <a:pt x="1582748" y="280014"/>
                </a:lnTo>
                <a:lnTo>
                  <a:pt x="1588086" y="284342"/>
                </a:lnTo>
                <a:lnTo>
                  <a:pt x="1589288" y="285278"/>
                </a:lnTo>
                <a:lnTo>
                  <a:pt x="1598047" y="273992"/>
                </a:lnTo>
                <a:close/>
              </a:path>
              <a:path w="1645284" h="306705">
                <a:moveTo>
                  <a:pt x="1599068" y="222487"/>
                </a:moveTo>
                <a:lnTo>
                  <a:pt x="1598406" y="255922"/>
                </a:lnTo>
                <a:lnTo>
                  <a:pt x="1606082" y="262145"/>
                </a:lnTo>
                <a:lnTo>
                  <a:pt x="1606809" y="262704"/>
                </a:lnTo>
                <a:lnTo>
                  <a:pt x="1589288" y="285278"/>
                </a:lnTo>
                <a:lnTo>
                  <a:pt x="1633318" y="285278"/>
                </a:lnTo>
                <a:lnTo>
                  <a:pt x="1599068" y="222487"/>
                </a:lnTo>
                <a:close/>
              </a:path>
              <a:path w="1645284" h="306705">
                <a:moveTo>
                  <a:pt x="1026" y="0"/>
                </a:moveTo>
                <a:lnTo>
                  <a:pt x="0" y="28555"/>
                </a:lnTo>
                <a:lnTo>
                  <a:pt x="42826" y="29911"/>
                </a:lnTo>
                <a:lnTo>
                  <a:pt x="650937" y="39857"/>
                </a:lnTo>
                <a:lnTo>
                  <a:pt x="825693" y="46023"/>
                </a:lnTo>
                <a:lnTo>
                  <a:pt x="948637" y="52683"/>
                </a:lnTo>
                <a:lnTo>
                  <a:pt x="1024143" y="58290"/>
                </a:lnTo>
                <a:lnTo>
                  <a:pt x="1092803" y="64949"/>
                </a:lnTo>
                <a:lnTo>
                  <a:pt x="1153173" y="72750"/>
                </a:lnTo>
                <a:lnTo>
                  <a:pt x="1228690" y="87309"/>
                </a:lnTo>
                <a:lnTo>
                  <a:pt x="1273756" y="99583"/>
                </a:lnTo>
                <a:lnTo>
                  <a:pt x="1315407" y="113639"/>
                </a:lnTo>
                <a:lnTo>
                  <a:pt x="1353845" y="129166"/>
                </a:lnTo>
                <a:lnTo>
                  <a:pt x="1389272" y="145850"/>
                </a:lnTo>
                <a:lnTo>
                  <a:pt x="1451890" y="181457"/>
                </a:lnTo>
                <a:lnTo>
                  <a:pt x="1504842" y="218014"/>
                </a:lnTo>
                <a:lnTo>
                  <a:pt x="1549700" y="253104"/>
                </a:lnTo>
                <a:lnTo>
                  <a:pt x="1575320" y="273992"/>
                </a:lnTo>
                <a:lnTo>
                  <a:pt x="1582748" y="280014"/>
                </a:lnTo>
                <a:lnTo>
                  <a:pt x="1598047" y="273992"/>
                </a:lnTo>
                <a:lnTo>
                  <a:pt x="1598406" y="255922"/>
                </a:lnTo>
                <a:lnTo>
                  <a:pt x="1567547" y="230788"/>
                </a:lnTo>
                <a:lnTo>
                  <a:pt x="1521520" y="194812"/>
                </a:lnTo>
                <a:lnTo>
                  <a:pt x="1466623" y="156973"/>
                </a:lnTo>
                <a:lnTo>
                  <a:pt x="1401432" y="119992"/>
                </a:lnTo>
                <a:lnTo>
                  <a:pt x="1364532" y="102665"/>
                </a:lnTo>
                <a:lnTo>
                  <a:pt x="1324528" y="86560"/>
                </a:lnTo>
                <a:lnTo>
                  <a:pt x="1281249" y="72007"/>
                </a:lnTo>
                <a:lnTo>
                  <a:pt x="1234520" y="59335"/>
                </a:lnTo>
                <a:lnTo>
                  <a:pt x="1184393" y="48902"/>
                </a:lnTo>
                <a:lnTo>
                  <a:pt x="1127514" y="40328"/>
                </a:lnTo>
                <a:lnTo>
                  <a:pt x="1061991" y="33023"/>
                </a:lnTo>
                <a:lnTo>
                  <a:pt x="950384" y="24161"/>
                </a:lnTo>
                <a:lnTo>
                  <a:pt x="826824" y="17471"/>
                </a:lnTo>
                <a:lnTo>
                  <a:pt x="651630" y="11291"/>
                </a:lnTo>
                <a:lnTo>
                  <a:pt x="43621" y="1346"/>
                </a:lnTo>
                <a:lnTo>
                  <a:pt x="1026" y="0"/>
                </a:lnTo>
                <a:close/>
              </a:path>
              <a:path w="1645284" h="306705">
                <a:moveTo>
                  <a:pt x="1598406" y="255922"/>
                </a:moveTo>
                <a:lnTo>
                  <a:pt x="1598048" y="273991"/>
                </a:lnTo>
                <a:lnTo>
                  <a:pt x="1606809" y="262704"/>
                </a:lnTo>
                <a:lnTo>
                  <a:pt x="1606082" y="262145"/>
                </a:lnTo>
                <a:lnTo>
                  <a:pt x="1598406" y="255922"/>
                </a:lnTo>
                <a:close/>
              </a:path>
            </a:pathLst>
          </a:custGeom>
          <a:solidFill>
            <a:srgbClr val="00FF00"/>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350" b="0" i="0" u="none" strike="noStrike" kern="1200" cap="none" spc="0" normalizeH="0" baseline="0" noProof="0">
              <a:ln>
                <a:noFill/>
              </a:ln>
              <a:solidFill>
                <a:prstClr val="black"/>
              </a:solidFill>
              <a:effectLst/>
              <a:uLnTx/>
              <a:uFillTx/>
              <a:latin typeface="Tahoma" charset="0"/>
              <a:ea typeface="+mn-ea"/>
              <a:cs typeface="+mn-cs"/>
            </a:endParaRPr>
          </a:p>
        </p:txBody>
      </p:sp>
      <p:sp>
        <p:nvSpPr>
          <p:cNvPr id="27" name="Rectangle 26"/>
          <p:cNvSpPr/>
          <p:nvPr/>
        </p:nvSpPr>
        <p:spPr>
          <a:xfrm>
            <a:off x="339436" y="6075533"/>
            <a:ext cx="6172200"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N</a:t>
            </a:r>
            <a:r>
              <a:rPr kumimoji="0" lang="en-US" sz="1600" b="0" i="1" u="none" strike="noStrike" kern="1200" cap="none" spc="0" normalizeH="0" baseline="-25000" noProof="0" dirty="0" err="1">
                <a:ln>
                  <a:noFill/>
                </a:ln>
                <a:solidFill>
                  <a:prstClr val="black"/>
                </a:solidFill>
                <a:effectLst/>
                <a:uLnTx/>
                <a:uFillTx/>
                <a:latin typeface="Cambria" panose="02040503050406030204" pitchFamily="18" charset="0"/>
                <a:ea typeface="Cambria" panose="02040503050406030204" pitchFamily="18" charset="0"/>
                <a:cs typeface="+mn-cs"/>
              </a:rPr>
              <a:t>k</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 the effective number  of points assigned to cluster </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k</a:t>
            </a: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36914025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a:t>GMM</a:t>
            </a:r>
          </a:p>
        </p:txBody>
      </p:sp>
      <p:sp>
        <p:nvSpPr>
          <p:cNvPr id="23" name="TextBox 22"/>
          <p:cNvSpPr txBox="1"/>
          <p:nvPr/>
        </p:nvSpPr>
        <p:spPr>
          <a:xfrm>
            <a:off x="268941" y="1295400"/>
            <a:ext cx="3439886"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VI Maximization Step: Fix the membership(responsibility matrix) and re-estimate the prototypes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sng" strike="noStrike" kern="1200" cap="none" spc="0" normalizeH="0" baseline="0" noProof="0" dirty="0">
                <a:ln>
                  <a:noFill/>
                </a:ln>
                <a:solidFill>
                  <a:prstClr val="black"/>
                </a:solidFill>
                <a:effectLst/>
                <a:uLnTx/>
                <a:uFillTx/>
                <a:latin typeface="Tahoma" charset="0"/>
                <a:ea typeface="+mn-ea"/>
                <a:cs typeface="+mn-cs"/>
              </a:rPr>
              <a:t>Sample calculations shown below</a:t>
            </a:r>
          </a:p>
        </p:txBody>
      </p:sp>
      <p:pic>
        <p:nvPicPr>
          <p:cNvPr id="4" name="Picture 3"/>
          <p:cNvPicPr>
            <a:picLocks noChangeAspect="1"/>
          </p:cNvPicPr>
          <p:nvPr/>
        </p:nvPicPr>
        <p:blipFill>
          <a:blip r:embed="rId2"/>
          <a:stretch>
            <a:fillRect/>
          </a:stretch>
        </p:blipFill>
        <p:spPr>
          <a:xfrm>
            <a:off x="3638784" y="246669"/>
            <a:ext cx="2575535" cy="1084069"/>
          </a:xfrm>
          <a:prstGeom prst="rect">
            <a:avLst/>
          </a:prstGeom>
        </p:spPr>
      </p:pic>
      <p:pic>
        <p:nvPicPr>
          <p:cNvPr id="11" name="Picture 10"/>
          <p:cNvPicPr>
            <a:picLocks noChangeAspect="1"/>
          </p:cNvPicPr>
          <p:nvPr/>
        </p:nvPicPr>
        <p:blipFill>
          <a:blip r:embed="rId3"/>
          <a:stretch>
            <a:fillRect/>
          </a:stretch>
        </p:blipFill>
        <p:spPr>
          <a:xfrm>
            <a:off x="6182943" y="685800"/>
            <a:ext cx="2961057" cy="811495"/>
          </a:xfrm>
          <a:prstGeom prst="rect">
            <a:avLst/>
          </a:prstGeom>
        </p:spPr>
      </p:pic>
      <p:pic>
        <p:nvPicPr>
          <p:cNvPr id="8" name="Google Shape;336;g7ab74cc8e8_0_321"/>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2532" y="3469138"/>
            <a:ext cx="1440202" cy="660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349;g7ab74cc8e8_0_32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3838" y="4880089"/>
            <a:ext cx="4043362"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6"/>
          <a:stretch>
            <a:fillRect/>
          </a:stretch>
        </p:blipFill>
        <p:spPr>
          <a:xfrm>
            <a:off x="3722701" y="1497295"/>
            <a:ext cx="3114500" cy="679470"/>
          </a:xfrm>
          <a:prstGeom prst="rect">
            <a:avLst/>
          </a:prstGeom>
        </p:spPr>
      </p:pic>
      <p:pic>
        <p:nvPicPr>
          <p:cNvPr id="12" name="Picture 11"/>
          <p:cNvPicPr>
            <a:picLocks noChangeAspect="1"/>
          </p:cNvPicPr>
          <p:nvPr/>
        </p:nvPicPr>
        <p:blipFill>
          <a:blip r:embed="rId7"/>
          <a:stretch>
            <a:fillRect/>
          </a:stretch>
        </p:blipFill>
        <p:spPr>
          <a:xfrm>
            <a:off x="3708827" y="2344131"/>
            <a:ext cx="3072973" cy="735373"/>
          </a:xfrm>
          <a:prstGeom prst="rect">
            <a:avLst/>
          </a:prstGeom>
        </p:spPr>
      </p:pic>
      <p:sp>
        <p:nvSpPr>
          <p:cNvPr id="10" name="Rounded Rectangle 9"/>
          <p:cNvSpPr/>
          <p:nvPr/>
        </p:nvSpPr>
        <p:spPr>
          <a:xfrm>
            <a:off x="4419600" y="1690961"/>
            <a:ext cx="2651515" cy="2756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Box 1"/>
          <p:cNvSpPr txBox="1"/>
          <p:nvPr/>
        </p:nvSpPr>
        <p:spPr>
          <a:xfrm>
            <a:off x="5245313" y="3629385"/>
            <a:ext cx="2940228"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ahoma" charset="0"/>
                <a:ea typeface="+mn-ea"/>
                <a:cs typeface="+mn-cs"/>
              </a:rPr>
              <a:t>N1 for cluster k=1 is got by summing these.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ahoma" charset="0"/>
                <a:ea typeface="+mn-ea"/>
                <a:cs typeface="+mn-cs"/>
              </a:rPr>
              <a:t> Similarly do it for N2</a:t>
            </a:r>
            <a:endParaRPr kumimoji="0" lang="en-IN" sz="1100" b="0" i="0" u="none" strike="noStrike" kern="1200" cap="none" spc="0" normalizeH="0" baseline="0" noProof="0" dirty="0">
              <a:ln>
                <a:noFill/>
              </a:ln>
              <a:solidFill>
                <a:prstClr val="black"/>
              </a:solidFill>
              <a:effectLst/>
              <a:uLnTx/>
              <a:uFillTx/>
              <a:latin typeface="Tahoma" charset="0"/>
              <a:ea typeface="+mn-ea"/>
              <a:cs typeface="+mn-cs"/>
            </a:endParaRPr>
          </a:p>
        </p:txBody>
      </p:sp>
      <p:cxnSp>
        <p:nvCxnSpPr>
          <p:cNvPr id="7" name="Straight Arrow Connector 6"/>
          <p:cNvCxnSpPr>
            <a:stCxn id="10" idx="3"/>
          </p:cNvCxnSpPr>
          <p:nvPr/>
        </p:nvCxnSpPr>
        <p:spPr>
          <a:xfrm flipH="1">
            <a:off x="7071114" y="1828800"/>
            <a:ext cx="1" cy="18005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935523" y="4179266"/>
            <a:ext cx="5208477" cy="93871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ahoma" charset="0"/>
                <a:ea typeface="+mn-ea"/>
                <a:cs typeface="+mn-cs"/>
              </a:rPr>
              <a:t>For cluster k=1 is Means obtained by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ahoma" charset="0"/>
                <a:ea typeface="+mn-ea"/>
                <a:cs typeface="+mn-cs"/>
              </a:rPr>
              <a:t> multiplying the data by the membership.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Tahoma" charset="0"/>
                <a:ea typeface="+mn-ea"/>
                <a:cs typeface="+mn-cs"/>
              </a:rPr>
              <a:t>[0.9999(2) + 0.006(4) + 1(7)]/N1 , [0.9999(2) + 0.006(5) + 1(2)]/N1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ahoma" charset="0"/>
                <a:ea typeface="+mn-ea"/>
                <a:cs typeface="+mn-cs"/>
              </a:rPr>
              <a:t>                                        Similarly do it for cluster 2</a:t>
            </a:r>
            <a:endParaRPr kumimoji="0" lang="en-IN" sz="1100" b="0" i="0" u="none" strike="noStrike" kern="1200" cap="none" spc="0" normalizeH="0" baseline="0" noProof="0" dirty="0">
              <a:ln>
                <a:noFill/>
              </a:ln>
              <a:solidFill>
                <a:prstClr val="black"/>
              </a:solidFill>
              <a:effectLst/>
              <a:uLnTx/>
              <a:uFillTx/>
              <a:latin typeface="Tahoma" charset="0"/>
              <a:ea typeface="+mn-ea"/>
              <a:cs typeface="+mn-cs"/>
            </a:endParaRPr>
          </a:p>
        </p:txBody>
      </p:sp>
      <p:cxnSp>
        <p:nvCxnSpPr>
          <p:cNvPr id="16" name="Straight Arrow Connector 15"/>
          <p:cNvCxnSpPr/>
          <p:nvPr/>
        </p:nvCxnSpPr>
        <p:spPr>
          <a:xfrm flipV="1">
            <a:off x="4417214" y="4860302"/>
            <a:ext cx="2678" cy="1494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6775" y="3403912"/>
                <a:ext cx="4107085" cy="3256533"/>
              </a:xfrm>
              <a:prstGeom prst="rect">
                <a:avLst/>
              </a:prstGeom>
              <a:noFill/>
              <a:ln>
                <a:solidFill>
                  <a:schemeClr val="tx1"/>
                </a:solidFill>
              </a:ln>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Tahoma" charset="0"/>
                    <a:ea typeface="+mn-ea"/>
                    <a:cs typeface="+mn-cs"/>
                  </a:rPr>
                  <a:t>N</a:t>
                </a:r>
                <a:r>
                  <a:rPr kumimoji="0" lang="en-US" sz="1100" b="0" i="0" u="none" strike="noStrike" kern="1200" cap="none" spc="0" normalizeH="0" baseline="0" noProof="0" dirty="0" err="1">
                    <a:ln>
                      <a:noFill/>
                    </a:ln>
                    <a:solidFill>
                      <a:srgbClr val="0070C0"/>
                    </a:solidFill>
                    <a:effectLst/>
                    <a:uLnTx/>
                    <a:uFillTx/>
                    <a:latin typeface="Tahoma" charset="0"/>
                    <a:ea typeface="+mn-ea"/>
                    <a:cs typeface="+mn-cs"/>
                  </a:rPr>
                  <a:t>k</a:t>
                </a:r>
                <a:r>
                  <a:rPr kumimoji="0" lang="en-US" sz="1100" b="0" i="0" u="none" strike="noStrike" kern="1200" cap="none" spc="0" normalizeH="0" baseline="0" noProof="0" dirty="0">
                    <a:ln>
                      <a:noFill/>
                    </a:ln>
                    <a:solidFill>
                      <a:srgbClr val="0070C0"/>
                    </a:solidFill>
                    <a:effectLst/>
                    <a:uLnTx/>
                    <a:uFillTx/>
                    <a:latin typeface="Tahoma" charset="0"/>
                    <a:ea typeface="+mn-ea"/>
                    <a:cs typeface="+mn-cs"/>
                  </a:rPr>
                  <a:t>=1 = Cluster 1 =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Tahoma" charset="0"/>
                    <a:ea typeface="+mn-ea"/>
                    <a:cs typeface="+mn-cs"/>
                  </a:rPr>
                  <a:t>= 0.9999+0.006+1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Tahoma" charset="0"/>
                    <a:ea typeface="+mn-ea"/>
                    <a:cs typeface="+mn-cs"/>
                  </a:rPr>
                  <a:t>=2.0059</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Tahoma" charset="0"/>
                    <a:ea typeface="+mn-ea"/>
                    <a:cs typeface="+mn-cs"/>
                  </a:rPr>
                  <a:t>This is the value N1 represented here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0C0"/>
                  </a:solidFill>
                  <a:effectLst/>
                  <a:uLnTx/>
                  <a:uFillTx/>
                  <a:latin typeface="Tahoma"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0070C0"/>
                    </a:solidFill>
                    <a:effectLst/>
                    <a:uLnTx/>
                    <a:uFillTx/>
                    <a:latin typeface="Tahoma" charset="0"/>
                    <a:ea typeface="+mn-ea"/>
                    <a:cs typeface="+mn-cs"/>
                  </a:rPr>
                  <a:t>MEAN</a:t>
                </a:r>
                <a:r>
                  <a:rPr kumimoji="0" lang="en-US" sz="1100" b="0" i="0" u="none" strike="noStrike" kern="1200" cap="none" spc="0" normalizeH="0" baseline="0" noProof="0" dirty="0" err="1">
                    <a:ln>
                      <a:noFill/>
                    </a:ln>
                    <a:solidFill>
                      <a:srgbClr val="0070C0"/>
                    </a:solidFill>
                    <a:effectLst/>
                    <a:uLnTx/>
                    <a:uFillTx/>
                    <a:latin typeface="Tahoma" charset="0"/>
                    <a:ea typeface="+mn-ea"/>
                    <a:cs typeface="+mn-cs"/>
                  </a:rPr>
                  <a:t>k</a:t>
                </a:r>
                <a:r>
                  <a:rPr kumimoji="0" lang="en-US" sz="1100" b="0" i="0" u="none" strike="noStrike" kern="1200" cap="none" spc="0" normalizeH="0" baseline="0" noProof="0" dirty="0">
                    <a:ln>
                      <a:noFill/>
                    </a:ln>
                    <a:solidFill>
                      <a:srgbClr val="0070C0"/>
                    </a:solidFill>
                    <a:effectLst/>
                    <a:uLnTx/>
                    <a:uFillTx/>
                    <a:latin typeface="Tahoma" charset="0"/>
                    <a:ea typeface="+mn-ea"/>
                    <a:cs typeface="+mn-cs"/>
                  </a:rPr>
                  <a:t>=1 =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Tahoma" charset="0"/>
                    <a:ea typeface="+mn-ea"/>
                    <a:cs typeface="+mn-cs"/>
                  </a:rPr>
                  <a:t>(4.49, 2.00) = ~(4.49,2)</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0C0"/>
                  </a:solidFill>
                  <a:effectLst/>
                  <a:uLnTx/>
                  <a:uFillTx/>
                  <a:latin typeface="Tahoma"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70C0"/>
                  </a:solidFill>
                  <a:effectLst/>
                  <a:uLnTx/>
                  <a:uFillTx/>
                  <a:latin typeface="Tahoma"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70C0"/>
                  </a:solidFill>
                  <a:effectLst/>
                  <a:uLnTx/>
                  <a:uFillTx/>
                  <a:latin typeface="Tahoma"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600" b="0" i="0" u="none" strike="noStrike" kern="1200" cap="none" spc="0" normalizeH="0" baseline="0" noProof="0" dirty="0">
                          <a:ln>
                            <a:noFill/>
                          </a:ln>
                          <a:solidFill>
                            <a:srgbClr val="0070C0"/>
                          </a:solidFill>
                          <a:effectLst/>
                          <a:uLnTx/>
                          <a:uFillTx/>
                          <a:latin typeface="Tahoma" charset="0"/>
                          <a:ea typeface="+mn-ea"/>
                          <a:cs typeface="+mn-cs"/>
                        </a:rPr>
                        <m:t>Std</m:t>
                      </m:r>
                      <m:r>
                        <m:rPr>
                          <m:nor/>
                        </m:rPr>
                        <a:rPr kumimoji="0" lang="en-US" sz="1600" b="0" i="0" u="none" strike="noStrike" kern="1200" cap="none" spc="0" normalizeH="0" baseline="0" noProof="0" dirty="0">
                          <a:ln>
                            <a:noFill/>
                          </a:ln>
                          <a:solidFill>
                            <a:srgbClr val="0070C0"/>
                          </a:solidFill>
                          <a:effectLst/>
                          <a:uLnTx/>
                          <a:uFillTx/>
                          <a:latin typeface="Tahoma" charset="0"/>
                          <a:ea typeface="+mn-ea"/>
                          <a:cs typeface="+mn-cs"/>
                        </a:rPr>
                        <m:t>.</m:t>
                      </m:r>
                      <m:r>
                        <m:rPr>
                          <m:nor/>
                        </m:rPr>
                        <a:rPr kumimoji="0" lang="en-US" sz="1600" b="0" i="0" u="none" strike="noStrike" kern="1200" cap="none" spc="0" normalizeH="0" baseline="0" noProof="0" dirty="0">
                          <a:ln>
                            <a:noFill/>
                          </a:ln>
                          <a:solidFill>
                            <a:srgbClr val="0070C0"/>
                          </a:solidFill>
                          <a:effectLst/>
                          <a:uLnTx/>
                          <a:uFillTx/>
                          <a:latin typeface="Tahoma" charset="0"/>
                          <a:ea typeface="+mn-ea"/>
                          <a:cs typeface="+mn-cs"/>
                        </a:rPr>
                        <m:t>DeVk</m:t>
                      </m:r>
                      <m:r>
                        <m:rPr>
                          <m:nor/>
                        </m:rPr>
                        <a:rPr kumimoji="0" lang="en-US" sz="1600" b="0" i="0" u="none" strike="noStrike" kern="1200" cap="none" spc="0" normalizeH="0" baseline="0" noProof="0" dirty="0">
                          <a:ln>
                            <a:noFill/>
                          </a:ln>
                          <a:solidFill>
                            <a:srgbClr val="0070C0"/>
                          </a:solidFill>
                          <a:effectLst/>
                          <a:uLnTx/>
                          <a:uFillTx/>
                          <a:latin typeface="Tahoma" charset="0"/>
                          <a:ea typeface="+mn-ea"/>
                          <a:cs typeface="+mn-cs"/>
                        </a:rPr>
                        <m:t>=1</m:t>
                      </m:r>
                      <m:r>
                        <a:rPr kumimoji="0" lang="en-US" sz="16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oMath>
                  </m:oMathPara>
                </a14:m>
                <a:endParaRPr kumimoji="0" lang="en-US" sz="1100" b="1" i="1" u="none" strike="noStrike" kern="1200" cap="none" spc="0" normalizeH="0" baseline="0" noProof="0" dirty="0">
                  <a:ln>
                    <a:noFill/>
                  </a:ln>
                  <a:solidFill>
                    <a:srgbClr val="0070C0"/>
                  </a:solidFill>
                  <a:effectLst/>
                  <a:uLnTx/>
                  <a:uFillTx/>
                  <a:latin typeface="Cambria Math" panose="020405030504060302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0C0"/>
                    </a:solidFill>
                    <a:effectLst/>
                    <a:uLnTx/>
                    <a:uFillTx/>
                    <a:latin typeface="Tahoma" charset="0"/>
                    <a:ea typeface="+mn-ea"/>
                    <a:cs typeface="+mn-cs"/>
                  </a:rPr>
                  <a:t> ( </a:t>
                </a:r>
                <a14:m>
                  <m:oMath xmlns:m="http://schemas.openxmlformats.org/officeDocument/2006/math">
                    <m:r>
                      <m:rPr>
                        <m:nor/>
                      </m:rPr>
                      <a:rPr kumimoji="0" lang="en-US" sz="1100" b="1"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0.9999</m:t>
                    </m:r>
                    <m:sSup>
                      <m:sSupPr>
                        <m:ctrlPr>
                          <a:rPr kumimoji="0" lang="en-US" sz="11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pPr>
                      <m:e>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(2−4.49)</m:t>
                        </m:r>
                      </m:e>
                      <m:sup>
                        <m:r>
                          <a:rPr kumimoji="0" lang="en-US" sz="11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𝟐</m:t>
                        </m:r>
                      </m:sup>
                    </m:sSup>
                    <m:r>
                      <a:rPr kumimoji="0" lang="en-US" sz="11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r>
                      <m:rPr>
                        <m:nor/>
                      </m:rPr>
                      <a:rPr kumimoji="0" lang="en-US" sz="1100" b="1" i="1" u="none" strike="noStrike" kern="1200" cap="none" spc="0" normalizeH="0" baseline="0" noProof="0" dirty="0">
                        <a:ln>
                          <a:noFill/>
                        </a:ln>
                        <a:solidFill>
                          <a:srgbClr val="0070C0"/>
                        </a:solidFill>
                        <a:effectLst/>
                        <a:uLnTx/>
                        <a:uFillTx/>
                        <a:latin typeface="Tahoma" charset="0"/>
                        <a:ea typeface="+mn-ea"/>
                        <a:cs typeface="+mn-cs"/>
                      </a:rPr>
                      <m:t>0.006</m:t>
                    </m:r>
                    <m:sSup>
                      <m:sSupPr>
                        <m:ctrlPr>
                          <a:rPr kumimoji="0" lang="en-US" sz="11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pPr>
                      <m:e>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m:t>
                        </m:r>
                        <m:r>
                          <m:rPr>
                            <m:nor/>
                          </m:rPr>
                          <a:rPr kumimoji="0" lang="en-US" sz="1100" b="1" i="0" u="none" strike="noStrike" kern="1200" cap="none" spc="0" normalizeH="0" baseline="0" noProof="0" dirty="0" smtClean="0">
                            <a:ln>
                              <a:noFill/>
                            </a:ln>
                            <a:solidFill>
                              <a:srgbClr val="0070C0"/>
                            </a:solidFill>
                            <a:effectLst/>
                            <a:uLnTx/>
                            <a:uFillTx/>
                            <a:latin typeface="Tahoma" charset="0"/>
                            <a:ea typeface="+mn-ea"/>
                            <a:cs typeface="+mn-cs"/>
                          </a:rPr>
                          <m:t>4</m:t>
                        </m:r>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−4.49)</m:t>
                        </m:r>
                      </m:e>
                      <m:sup>
                        <m: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𝟐</m:t>
                        </m:r>
                      </m:sup>
                    </m:sSup>
                    <m:r>
                      <a:rPr kumimoji="0" lang="en-US" sz="11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r>
                      <m:rPr>
                        <m:nor/>
                      </m:rPr>
                      <a:rPr kumimoji="0" lang="en-US" sz="11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1</m:t>
                    </m:r>
                    <m:sSup>
                      <m:sSupPr>
                        <m:ctrlP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pPr>
                      <m:e>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m:t>
                        </m:r>
                        <m:r>
                          <m:rPr>
                            <m:nor/>
                          </m:rPr>
                          <a:rPr kumimoji="0" lang="en-US" sz="1100" b="1" i="0" u="none" strike="noStrike" kern="1200" cap="none" spc="0" normalizeH="0" baseline="0" noProof="0" dirty="0" smtClean="0">
                            <a:ln>
                              <a:noFill/>
                            </a:ln>
                            <a:solidFill>
                              <a:srgbClr val="0070C0"/>
                            </a:solidFill>
                            <a:effectLst/>
                            <a:uLnTx/>
                            <a:uFillTx/>
                            <a:latin typeface="Tahoma" charset="0"/>
                            <a:ea typeface="+mn-ea"/>
                            <a:cs typeface="+mn-cs"/>
                          </a:rPr>
                          <m:t>7</m:t>
                        </m:r>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−4.49)</m:t>
                        </m:r>
                      </m:e>
                      <m:sup>
                        <m: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𝟐</m:t>
                        </m:r>
                      </m:sup>
                    </m:sSup>
                    <m:r>
                      <a:rPr kumimoji="0" lang="en-US" sz="11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r>
                      <a:rPr kumimoji="0" lang="en-US" sz="11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𝑵</m:t>
                    </m:r>
                    <m:r>
                      <a:rPr kumimoji="0" lang="en-US" sz="11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𝟏</m:t>
                    </m:r>
                  </m:oMath>
                </a14:m>
                <a:r>
                  <a:rPr kumimoji="0" lang="en-US" sz="1100" b="1" i="0" u="none" strike="noStrike" kern="1200" cap="none" spc="0" normalizeH="0" baseline="0" noProof="0" dirty="0">
                    <a:ln>
                      <a:noFill/>
                    </a:ln>
                    <a:solidFill>
                      <a:srgbClr val="0070C0"/>
                    </a:solidFill>
                    <a:effectLst/>
                    <a:uLnTx/>
                    <a:uFillTx/>
                    <a:latin typeface="Tahoma" charset="0"/>
                    <a:ea typeface="+mn-ea"/>
                    <a:cs typeface="+mn-cs"/>
                  </a:rPr>
                  <a:t> ,</a:t>
                </a:r>
              </a:p>
              <a:p>
                <a:pPr marL="0" marR="0" lvl="0" indent="0" algn="ctr"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nor/>
                      </m:rPr>
                      <a:rPr kumimoji="0" lang="en-US" sz="1100" b="1" i="0"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0.9999</m:t>
                    </m:r>
                    <m:sSup>
                      <m:sSupPr>
                        <m:ctrlP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pPr>
                      <m:e>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(2−</m:t>
                        </m:r>
                        <m:r>
                          <m:rPr>
                            <m:nor/>
                          </m:rPr>
                          <a:rPr kumimoji="0" lang="en-US" sz="1100" b="1" i="0" u="none" strike="noStrike" kern="1200" cap="none" spc="0" normalizeH="0" baseline="0" noProof="0" dirty="0" smtClean="0">
                            <a:ln>
                              <a:noFill/>
                            </a:ln>
                            <a:solidFill>
                              <a:srgbClr val="0070C0"/>
                            </a:solidFill>
                            <a:effectLst/>
                            <a:uLnTx/>
                            <a:uFillTx/>
                            <a:latin typeface="Tahoma" charset="0"/>
                            <a:ea typeface="+mn-ea"/>
                            <a:cs typeface="+mn-cs"/>
                          </a:rPr>
                          <m:t>2</m:t>
                        </m:r>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m:t>
                        </m:r>
                      </m:e>
                      <m:sup>
                        <m: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𝟐</m:t>
                        </m:r>
                      </m:sup>
                    </m:sSup>
                    <m: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r>
                      <m:rPr>
                        <m:nor/>
                      </m:rPr>
                      <a:rPr kumimoji="0" lang="en-US" sz="1100" b="1" i="1" u="none" strike="noStrike" kern="1200" cap="none" spc="0" normalizeH="0" baseline="0" noProof="0" dirty="0">
                        <a:ln>
                          <a:noFill/>
                        </a:ln>
                        <a:solidFill>
                          <a:srgbClr val="0070C0"/>
                        </a:solidFill>
                        <a:effectLst/>
                        <a:uLnTx/>
                        <a:uFillTx/>
                        <a:latin typeface="Tahoma" charset="0"/>
                        <a:ea typeface="+mn-ea"/>
                        <a:cs typeface="+mn-cs"/>
                      </a:rPr>
                      <m:t>0.006</m:t>
                    </m:r>
                    <m:sSup>
                      <m:sSupPr>
                        <m:ctrlP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pPr>
                      <m:e>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m:t>
                        </m:r>
                        <m:r>
                          <m:rPr>
                            <m:nor/>
                          </m:rPr>
                          <a:rPr kumimoji="0" lang="en-US" sz="1100" b="1" i="0" u="none" strike="noStrike" kern="1200" cap="none" spc="0" normalizeH="0" baseline="0" noProof="0" dirty="0" smtClean="0">
                            <a:ln>
                              <a:noFill/>
                            </a:ln>
                            <a:solidFill>
                              <a:srgbClr val="0070C0"/>
                            </a:solidFill>
                            <a:effectLst/>
                            <a:uLnTx/>
                            <a:uFillTx/>
                            <a:latin typeface="Tahoma" charset="0"/>
                            <a:ea typeface="+mn-ea"/>
                            <a:cs typeface="+mn-cs"/>
                          </a:rPr>
                          <m:t>5</m:t>
                        </m:r>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m:t>
                        </m:r>
                        <m:r>
                          <m:rPr>
                            <m:nor/>
                          </m:rPr>
                          <a:rPr kumimoji="0" lang="en-US" sz="1100" b="1" i="0" u="none" strike="noStrike" kern="1200" cap="none" spc="0" normalizeH="0" baseline="0" noProof="0" dirty="0" smtClean="0">
                            <a:ln>
                              <a:noFill/>
                            </a:ln>
                            <a:solidFill>
                              <a:srgbClr val="0070C0"/>
                            </a:solidFill>
                            <a:effectLst/>
                            <a:uLnTx/>
                            <a:uFillTx/>
                            <a:latin typeface="Tahoma" charset="0"/>
                            <a:ea typeface="+mn-ea"/>
                            <a:cs typeface="+mn-cs"/>
                          </a:rPr>
                          <m:t>2</m:t>
                        </m:r>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m:t>
                        </m:r>
                      </m:e>
                      <m:sup>
                        <m: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𝟐</m:t>
                        </m:r>
                      </m:sup>
                    </m:sSup>
                    <m: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r>
                      <m:rPr>
                        <m:nor/>
                      </m:rP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1</m:t>
                    </m:r>
                    <m:sSup>
                      <m:sSupPr>
                        <m:ctrlP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pPr>
                      <m:e>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m:t>
                        </m:r>
                        <m:r>
                          <m:rPr>
                            <m:nor/>
                          </m:rPr>
                          <a:rPr kumimoji="0" lang="en-US" sz="1100" b="1" i="0" u="none" strike="noStrike" kern="1200" cap="none" spc="0" normalizeH="0" baseline="0" noProof="0" dirty="0" smtClean="0">
                            <a:ln>
                              <a:noFill/>
                            </a:ln>
                            <a:solidFill>
                              <a:srgbClr val="0070C0"/>
                            </a:solidFill>
                            <a:effectLst/>
                            <a:uLnTx/>
                            <a:uFillTx/>
                            <a:latin typeface="Tahoma" charset="0"/>
                            <a:ea typeface="+mn-ea"/>
                            <a:cs typeface="+mn-cs"/>
                          </a:rPr>
                          <m:t>2</m:t>
                        </m:r>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m:t>
                        </m:r>
                        <m:r>
                          <m:rPr>
                            <m:nor/>
                          </m:rPr>
                          <a:rPr kumimoji="0" lang="en-US" sz="1100" b="1" i="0" u="none" strike="noStrike" kern="1200" cap="none" spc="0" normalizeH="0" baseline="0" noProof="0" dirty="0" smtClean="0">
                            <a:ln>
                              <a:noFill/>
                            </a:ln>
                            <a:solidFill>
                              <a:srgbClr val="0070C0"/>
                            </a:solidFill>
                            <a:effectLst/>
                            <a:uLnTx/>
                            <a:uFillTx/>
                            <a:latin typeface="Tahoma" charset="0"/>
                            <a:ea typeface="+mn-ea"/>
                            <a:cs typeface="+mn-cs"/>
                          </a:rPr>
                          <m:t>2</m:t>
                        </m:r>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m:t>
                        </m:r>
                      </m:e>
                      <m:sup>
                        <m: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𝟐</m:t>
                        </m:r>
                      </m:sup>
                    </m:sSup>
                    <m: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𝑵</m:t>
                    </m:r>
                    <m: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𝟏</m:t>
                    </m:r>
                  </m:oMath>
                </a14:m>
                <a:r>
                  <a:rPr kumimoji="0" lang="en-IN" sz="1100" b="0" i="0" u="none" strike="noStrike" kern="1200" cap="none" spc="0" normalizeH="0" baseline="0" noProof="0" dirty="0">
                    <a:ln>
                      <a:noFill/>
                    </a:ln>
                    <a:solidFill>
                      <a:srgbClr val="0070C0"/>
                    </a:solidFill>
                    <a:effectLst/>
                    <a:uLnTx/>
                    <a:uFillTx/>
                    <a:latin typeface="Tahoma" charset="0"/>
                    <a:ea typeface="+mn-ea"/>
                    <a:cs typeface="+mn-cs"/>
                  </a:rPr>
                  <a:t>)</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dirty="0">
                  <a:ln>
                    <a:noFill/>
                  </a:ln>
                  <a:solidFill>
                    <a:srgbClr val="0070C0"/>
                  </a:solidFill>
                  <a:effectLst/>
                  <a:uLnTx/>
                  <a:uFillTx/>
                  <a:latin typeface="Tahoma"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0C0"/>
                    </a:solidFill>
                    <a:effectLst/>
                    <a:uLnTx/>
                    <a:uFillTx/>
                    <a:latin typeface="Tahoma" charset="0"/>
                    <a:ea typeface="+mn-ea"/>
                    <a:cs typeface="+mn-cs"/>
                  </a:rPr>
                  <a:t>= (6.23, 0.03)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Tahoma" charset="0"/>
                    <a:ea typeface="+mn-ea"/>
                    <a:cs typeface="+mn-cs"/>
                  </a:rPr>
                  <a:t> </a:t>
                </a:r>
                <a:endParaRPr kumimoji="0" lang="en-IN" sz="1100" b="0" i="0" u="none" strike="noStrike" kern="1200" cap="none" spc="0" normalizeH="0" baseline="0" noProof="0" dirty="0">
                  <a:ln>
                    <a:noFill/>
                  </a:ln>
                  <a:solidFill>
                    <a:srgbClr val="0070C0"/>
                  </a:solidFill>
                  <a:effectLst/>
                  <a:uLnTx/>
                  <a:uFillTx/>
                  <a:latin typeface="Tahoma" charset="0"/>
                  <a:ea typeface="+mn-ea"/>
                  <a:cs typeface="+mn-cs"/>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46775" y="3403912"/>
                <a:ext cx="4107085" cy="3256533"/>
              </a:xfrm>
              <a:prstGeom prst="rect">
                <a:avLst/>
              </a:prstGeom>
              <a:blipFill rotWithShape="0">
                <a:blip r:embed="rId8"/>
                <a:stretch>
                  <a:fillRect t="-372"/>
                </a:stretch>
              </a:blipFill>
              <a:ln>
                <a:solidFill>
                  <a:schemeClr val="tx1"/>
                </a:solidFill>
              </a:ln>
            </p:spPr>
            <p:txBody>
              <a:bodyPr/>
              <a:lstStyle/>
              <a:p>
                <a:r>
                  <a:rPr lang="en-IN">
                    <a:noFill/>
                  </a:rPr>
                  <a:t> </a:t>
                </a:r>
              </a:p>
            </p:txBody>
          </p:sp>
        </mc:Fallback>
      </mc:AlternateContent>
      <p:cxnSp>
        <p:nvCxnSpPr>
          <p:cNvPr id="17" name="Straight Arrow Connector 16"/>
          <p:cNvCxnSpPr/>
          <p:nvPr/>
        </p:nvCxnSpPr>
        <p:spPr>
          <a:xfrm flipH="1" flipV="1">
            <a:off x="2819400" y="4797841"/>
            <a:ext cx="1209343" cy="3837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403607" y="4142089"/>
            <a:ext cx="2810712" cy="4253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3465294" y="5646478"/>
            <a:ext cx="563449" cy="594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182943" y="5980479"/>
            <a:ext cx="1927515" cy="584775"/>
          </a:xfrm>
          <a:prstGeom prst="rect">
            <a:avLst/>
          </a:prstGeom>
          <a:noFill/>
          <a:ln>
            <a:solidFill>
              <a:schemeClr val="tx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0070C0"/>
                </a:solidFill>
                <a:effectLst/>
                <a:uLnTx/>
                <a:uFillTx/>
                <a:latin typeface="Tahoma" charset="0"/>
                <a:ea typeface="+mn-ea"/>
                <a:cs typeface="+mn-cs"/>
              </a:rPr>
              <a:t>Weight</a:t>
            </a:r>
            <a:r>
              <a:rPr kumimoji="0" lang="en-US" sz="1100" b="0" i="0" u="none" strike="noStrike" kern="1200" cap="none" spc="0" normalizeH="0" baseline="0" noProof="0" dirty="0" err="1">
                <a:ln>
                  <a:noFill/>
                </a:ln>
                <a:solidFill>
                  <a:srgbClr val="0070C0"/>
                </a:solidFill>
                <a:effectLst/>
                <a:uLnTx/>
                <a:uFillTx/>
                <a:latin typeface="Tahoma" charset="0"/>
                <a:ea typeface="+mn-ea"/>
                <a:cs typeface="+mn-cs"/>
              </a:rPr>
              <a:t>k</a:t>
            </a:r>
            <a:r>
              <a:rPr kumimoji="0" lang="en-US" sz="1100" b="0" i="0" u="none" strike="noStrike" kern="1200" cap="none" spc="0" normalizeH="0" baseline="0" noProof="0" dirty="0">
                <a:ln>
                  <a:noFill/>
                </a:ln>
                <a:solidFill>
                  <a:srgbClr val="0070C0"/>
                </a:solidFill>
                <a:effectLst/>
                <a:uLnTx/>
                <a:uFillTx/>
                <a:latin typeface="Tahoma" charset="0"/>
                <a:ea typeface="+mn-ea"/>
                <a:cs typeface="+mn-cs"/>
              </a:rPr>
              <a:t>=cluster1 (new)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Tahoma" charset="0"/>
                <a:ea typeface="+mn-ea"/>
                <a:cs typeface="+mn-cs"/>
              </a:rPr>
              <a:t>= 2.0059/3 = 0.67</a:t>
            </a:r>
            <a:endParaRPr kumimoji="0" lang="en-IN" sz="1600" b="0" i="0" u="none" strike="noStrike" kern="1200" cap="none" spc="0" normalizeH="0" baseline="0" noProof="0" dirty="0">
              <a:ln>
                <a:noFill/>
              </a:ln>
              <a:solidFill>
                <a:srgbClr val="0070C0"/>
              </a:solidFill>
              <a:effectLst/>
              <a:uLnTx/>
              <a:uFillTx/>
              <a:latin typeface="Tahoma" charset="0"/>
              <a:ea typeface="+mn-ea"/>
              <a:cs typeface="+mn-cs"/>
            </a:endParaRPr>
          </a:p>
        </p:txBody>
      </p:sp>
      <p:cxnSp>
        <p:nvCxnSpPr>
          <p:cNvPr id="31" name="Straight Arrow Connector 30"/>
          <p:cNvCxnSpPr/>
          <p:nvPr/>
        </p:nvCxnSpPr>
        <p:spPr>
          <a:xfrm flipV="1">
            <a:off x="5208276" y="6272866"/>
            <a:ext cx="847243" cy="594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8437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04809132"/>
              </p:ext>
            </p:extLst>
          </p:nvPr>
        </p:nvGraphicFramePr>
        <p:xfrm>
          <a:off x="304800" y="1371600"/>
          <a:ext cx="8382000" cy="4953000"/>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1178306286"/>
                    </a:ext>
                  </a:extLst>
                </a:gridCol>
                <a:gridCol w="5029200">
                  <a:extLst>
                    <a:ext uri="{9D8B030D-6E8A-4147-A177-3AD203B41FA5}">
                      <a16:colId xmlns:a16="http://schemas.microsoft.com/office/drawing/2014/main" val="1549103402"/>
                    </a:ext>
                  </a:extLst>
                </a:gridCol>
                <a:gridCol w="1981200">
                  <a:extLst>
                    <a:ext uri="{9D8B030D-6E8A-4147-A177-3AD203B41FA5}">
                      <a16:colId xmlns:a16="http://schemas.microsoft.com/office/drawing/2014/main" val="719541032"/>
                    </a:ext>
                  </a:extLst>
                </a:gridCol>
              </a:tblGrid>
              <a:tr h="1238250">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58378934"/>
                  </a:ext>
                </a:extLst>
              </a:tr>
              <a:tr h="123825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33601599"/>
                  </a:ext>
                </a:extLst>
              </a:tr>
              <a:tr h="123825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694620428"/>
                  </a:ext>
                </a:extLst>
              </a:tr>
              <a:tr h="123825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81177988"/>
                  </a:ext>
                </a:extLst>
              </a:tr>
            </a:tbl>
          </a:graphicData>
        </a:graphic>
      </p:graphicFrame>
    </p:spTree>
    <p:extLst>
      <p:ext uri="{BB962C8B-B14F-4D97-AF65-F5344CB8AC3E}">
        <p14:creationId xmlns:p14="http://schemas.microsoft.com/office/powerpoint/2010/main" val="5812561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a:t>GMM - EM Algorithm</a:t>
            </a:r>
          </a:p>
          <a:p>
            <a:r>
              <a:rPr lang="en-US" sz="2400" dirty="0"/>
              <a:t>2</a:t>
            </a:r>
            <a:r>
              <a:rPr lang="en-US" sz="2400" baseline="30000" dirty="0"/>
              <a:t>nd</a:t>
            </a:r>
            <a:r>
              <a:rPr lang="en-US" sz="2400" dirty="0"/>
              <a:t> Iteration continues </a:t>
            </a:r>
            <a:endParaRPr lang="en-IN" sz="2400" dirty="0"/>
          </a:p>
        </p:txBody>
      </p:sp>
      <p:sp>
        <p:nvSpPr>
          <p:cNvPr id="23" name="TextBox 22"/>
          <p:cNvSpPr txBox="1"/>
          <p:nvPr/>
        </p:nvSpPr>
        <p:spPr>
          <a:xfrm>
            <a:off x="268941" y="1295400"/>
            <a:ext cx="3439886" cy="550920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I </a:t>
            </a:r>
            <a:r>
              <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rPr>
              <a:t>Standardize the data if required: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rPr>
              <a:t>II Fix the </a:t>
            </a:r>
            <a:r>
              <a:rPr kumimoji="0" lang="en-US" sz="1600" b="0" i="0" u="none" strike="noStrike" kern="1200" cap="none" spc="0" normalizeH="0" baseline="0" noProof="0" dirty="0" err="1">
                <a:ln>
                  <a:noFill/>
                </a:ln>
                <a:solidFill>
                  <a:prstClr val="white">
                    <a:lumMod val="75000"/>
                  </a:prstClr>
                </a:solidFill>
                <a:effectLst/>
                <a:uLnTx/>
                <a:uFillTx/>
                <a:latin typeface="Tahoma" charset="0"/>
                <a:ea typeface="+mn-ea"/>
                <a:cs typeface="+mn-cs"/>
              </a:rPr>
              <a:t>no.of.cluster</a:t>
            </a:r>
            <a:r>
              <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rPr>
              <a:t> expected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rPr>
              <a:t>III Initialize the prototypes: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rPr>
              <a:t>Mean, Covariance, Weights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IV Expectation-Step: Fix prototype &amp; find the membership of each point weighted by the probability value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V. Calculate the log likelihood of the points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rPr>
              <a:t>VI Maximization Step: Fix the membership(responsibility matrix) and re-estimate the prototypes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rPr>
              <a:t>VII Calculate the new log likelihood of the points. Repeat E &amp; M Step till convergence is achieved:</a:t>
            </a:r>
          </a:p>
        </p:txBody>
      </p:sp>
      <p:pic>
        <p:nvPicPr>
          <p:cNvPr id="4" name="Picture 3"/>
          <p:cNvPicPr>
            <a:picLocks noChangeAspect="1"/>
          </p:cNvPicPr>
          <p:nvPr/>
        </p:nvPicPr>
        <p:blipFill>
          <a:blip r:embed="rId2"/>
          <a:stretch>
            <a:fillRect/>
          </a:stretch>
        </p:blipFill>
        <p:spPr>
          <a:xfrm>
            <a:off x="3638784" y="246669"/>
            <a:ext cx="2575535" cy="1084069"/>
          </a:xfrm>
          <a:prstGeom prst="rect">
            <a:avLst/>
          </a:prstGeom>
        </p:spPr>
      </p:pic>
      <p:pic>
        <p:nvPicPr>
          <p:cNvPr id="6" name="Google Shape;337;g7ab74cc8e8_0_32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668" y="1539681"/>
            <a:ext cx="2581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339;g7ab74cc8e8_0_32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539681"/>
            <a:ext cx="2136775"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5"/>
          <a:stretch>
            <a:fillRect/>
          </a:stretch>
        </p:blipFill>
        <p:spPr>
          <a:xfrm>
            <a:off x="4114800" y="3635737"/>
            <a:ext cx="3634088" cy="1560076"/>
          </a:xfrm>
          <a:prstGeom prst="rect">
            <a:avLst/>
          </a:prstGeom>
        </p:spPr>
      </p:pic>
      <p:pic>
        <p:nvPicPr>
          <p:cNvPr id="8" name="Picture 7"/>
          <p:cNvPicPr>
            <a:picLocks noChangeAspect="1"/>
          </p:cNvPicPr>
          <p:nvPr/>
        </p:nvPicPr>
        <p:blipFill>
          <a:blip r:embed="rId6"/>
          <a:stretch>
            <a:fillRect/>
          </a:stretch>
        </p:blipFill>
        <p:spPr>
          <a:xfrm>
            <a:off x="3991505" y="2657030"/>
            <a:ext cx="3446989" cy="711766"/>
          </a:xfrm>
          <a:prstGeom prst="rect">
            <a:avLst/>
          </a:prstGeom>
        </p:spPr>
      </p:pic>
    </p:spTree>
    <p:extLst>
      <p:ext uri="{BB962C8B-B14F-4D97-AF65-F5344CB8AC3E}">
        <p14:creationId xmlns:p14="http://schemas.microsoft.com/office/powerpoint/2010/main" val="3155889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a:t>Gaussian Mixture Model</a:t>
            </a:r>
          </a:p>
        </p:txBody>
      </p:sp>
      <p:pic>
        <p:nvPicPr>
          <p:cNvPr id="6" name="Picture 5"/>
          <p:cNvPicPr>
            <a:picLocks noChangeAspect="1"/>
          </p:cNvPicPr>
          <p:nvPr/>
        </p:nvPicPr>
        <p:blipFill>
          <a:blip r:embed="rId2"/>
          <a:stretch>
            <a:fillRect/>
          </a:stretch>
        </p:blipFill>
        <p:spPr>
          <a:xfrm>
            <a:off x="304800" y="1752600"/>
            <a:ext cx="5303521" cy="2286000"/>
          </a:xfrm>
          <a:prstGeom prst="rect">
            <a:avLst/>
          </a:prstGeom>
        </p:spPr>
      </p:pic>
      <p:sp>
        <p:nvSpPr>
          <p:cNvPr id="7" name="Rectangle 6"/>
          <p:cNvSpPr/>
          <p:nvPr/>
        </p:nvSpPr>
        <p:spPr>
          <a:xfrm>
            <a:off x="457200" y="4343400"/>
            <a:ext cx="8153400" cy="1815882"/>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Tahoma" charset="0"/>
                <a:ea typeface="+mn-ea"/>
                <a:cs typeface="+mn-cs"/>
              </a:rPr>
              <a:t>"</a:t>
            </a:r>
            <a:r>
              <a:rPr kumimoji="0" lang="en-IN" sz="1600" b="1" i="0" u="none" strike="noStrike" kern="1200" cap="none" spc="0" normalizeH="0" baseline="0" noProof="0" dirty="0">
                <a:ln>
                  <a:noFill/>
                </a:ln>
                <a:solidFill>
                  <a:prstClr val="black"/>
                </a:solidFill>
                <a:effectLst/>
                <a:uLnTx/>
                <a:uFillTx/>
                <a:latin typeface="Tahoma" charset="0"/>
                <a:ea typeface="+mn-ea"/>
                <a:cs typeface="+mn-cs"/>
              </a:rPr>
              <a:t>spherical</a:t>
            </a:r>
            <a:r>
              <a:rPr kumimoji="0" lang="en-IN" sz="1600" b="0" i="0" u="none" strike="noStrike" kern="1200" cap="none" spc="0" normalizeH="0" baseline="0" noProof="0" dirty="0">
                <a:ln>
                  <a:noFill/>
                </a:ln>
                <a:solidFill>
                  <a:prstClr val="black"/>
                </a:solidFill>
                <a:effectLst/>
                <a:uLnTx/>
                <a:uFillTx/>
                <a:latin typeface="Tahoma" charset="0"/>
                <a:ea typeface="+mn-ea"/>
                <a:cs typeface="+mn-cs"/>
              </a:rPr>
              <a:t>": all clusters must be spherical, but they can have different diameters (i.e., different variances).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Tahoma" charset="0"/>
                <a:ea typeface="+mn-ea"/>
                <a:cs typeface="+mn-cs"/>
              </a:rPr>
              <a:t>"</a:t>
            </a:r>
            <a:r>
              <a:rPr kumimoji="0" lang="en-IN" sz="1600" b="1" i="0" u="none" strike="noStrike" kern="1200" cap="none" spc="0" normalizeH="0" baseline="0" noProof="0" dirty="0" err="1">
                <a:ln>
                  <a:noFill/>
                </a:ln>
                <a:solidFill>
                  <a:prstClr val="black"/>
                </a:solidFill>
                <a:effectLst/>
                <a:uLnTx/>
                <a:uFillTx/>
                <a:latin typeface="Tahoma" charset="0"/>
                <a:ea typeface="+mn-ea"/>
                <a:cs typeface="+mn-cs"/>
              </a:rPr>
              <a:t>diag</a:t>
            </a:r>
            <a:r>
              <a:rPr kumimoji="0" lang="en-IN" sz="1600" b="0" i="0" u="none" strike="noStrike" kern="1200" cap="none" spc="0" normalizeH="0" baseline="0" noProof="0" dirty="0">
                <a:ln>
                  <a:noFill/>
                </a:ln>
                <a:solidFill>
                  <a:prstClr val="black"/>
                </a:solidFill>
                <a:effectLst/>
                <a:uLnTx/>
                <a:uFillTx/>
                <a:latin typeface="Tahoma" charset="0"/>
                <a:ea typeface="+mn-ea"/>
                <a:cs typeface="+mn-cs"/>
              </a:rPr>
              <a:t>": clusters can take on any ellipsoidal shape of any size, but the ellipsoid’s axes must be parallel to the coordinate axes (i.e., the covariance matrices must be diagonal).</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Tahoma" charset="0"/>
                <a:ea typeface="+mn-ea"/>
                <a:cs typeface="+mn-cs"/>
              </a:rPr>
              <a:t>"</a:t>
            </a:r>
            <a:r>
              <a:rPr kumimoji="0" lang="en-IN" sz="1600" b="1" i="0" u="none" strike="noStrike" kern="1200" cap="none" spc="0" normalizeH="0" baseline="0" noProof="0" dirty="0">
                <a:ln>
                  <a:noFill/>
                </a:ln>
                <a:solidFill>
                  <a:prstClr val="black"/>
                </a:solidFill>
                <a:effectLst/>
                <a:uLnTx/>
                <a:uFillTx/>
                <a:latin typeface="Tahoma" charset="0"/>
                <a:ea typeface="+mn-ea"/>
                <a:cs typeface="+mn-cs"/>
              </a:rPr>
              <a:t>tied</a:t>
            </a:r>
            <a:r>
              <a:rPr kumimoji="0" lang="en-IN" sz="1600" b="0" i="0" u="none" strike="noStrike" kern="1200" cap="none" spc="0" normalizeH="0" baseline="0" noProof="0" dirty="0">
                <a:ln>
                  <a:noFill/>
                </a:ln>
                <a:solidFill>
                  <a:prstClr val="black"/>
                </a:solidFill>
                <a:effectLst/>
                <a:uLnTx/>
                <a:uFillTx/>
                <a:latin typeface="Tahoma" charset="0"/>
                <a:ea typeface="+mn-ea"/>
                <a:cs typeface="+mn-cs"/>
              </a:rPr>
              <a:t>": all clusters must have the same ellipsoidal shape, size and orientation (i.e., all clusters share the same covariance matrix). </a:t>
            </a:r>
          </a:p>
        </p:txBody>
      </p:sp>
      <p:sp>
        <p:nvSpPr>
          <p:cNvPr id="2" name="TextBox 1"/>
          <p:cNvSpPr txBox="1"/>
          <p:nvPr/>
        </p:nvSpPr>
        <p:spPr>
          <a:xfrm>
            <a:off x="6019800" y="1752600"/>
            <a:ext cx="3108223" cy="1077218"/>
          </a:xfrm>
          <a:prstGeom prst="rect">
            <a:avLst/>
          </a:prstGeom>
          <a:solidFill>
            <a:srgbClr val="FFFF00"/>
          </a:solidFill>
          <a:ln>
            <a:solidFill>
              <a:schemeClr val="tx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Note: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The GMM model can be relaxed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by setting these parameters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while calling the function</a:t>
            </a:r>
            <a:endParaRPr kumimoji="0" lang="en-IN" sz="1600" b="0"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6269663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a:t>Gaussian Mixture Model</a:t>
            </a:r>
          </a:p>
        </p:txBody>
      </p:sp>
      <p:sp>
        <p:nvSpPr>
          <p:cNvPr id="2" name="Rectangle 1"/>
          <p:cNvSpPr/>
          <p:nvPr/>
        </p:nvSpPr>
        <p:spPr>
          <a:xfrm>
            <a:off x="304800" y="1524000"/>
            <a:ext cx="8839200" cy="2308324"/>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Tahoma" charset="0"/>
                <a:ea typeface="+mn-ea"/>
                <a:cs typeface="+mn-cs"/>
              </a:rPr>
              <a:t>from </a:t>
            </a:r>
            <a:r>
              <a:rPr kumimoji="0" lang="en-IN" sz="1600" b="0" i="0" u="none" strike="noStrike" kern="1200" cap="none" spc="0" normalizeH="0" baseline="0" noProof="0" dirty="0" err="1">
                <a:ln>
                  <a:noFill/>
                </a:ln>
                <a:solidFill>
                  <a:prstClr val="black"/>
                </a:solidFill>
                <a:effectLst/>
                <a:uLnTx/>
                <a:uFillTx/>
                <a:latin typeface="Tahoma" charset="0"/>
                <a:ea typeface="+mn-ea"/>
                <a:cs typeface="+mn-cs"/>
              </a:rPr>
              <a:t>sklearn.mixture</a:t>
            </a:r>
            <a:r>
              <a:rPr kumimoji="0" lang="en-IN" sz="1600" b="0" i="0" u="none" strike="noStrike" kern="1200" cap="none" spc="0" normalizeH="0" baseline="0" noProof="0" dirty="0">
                <a:ln>
                  <a:noFill/>
                </a:ln>
                <a:solidFill>
                  <a:prstClr val="black"/>
                </a:solidFill>
                <a:effectLst/>
                <a:uLnTx/>
                <a:uFillTx/>
                <a:latin typeface="Tahoma" charset="0"/>
                <a:ea typeface="+mn-ea"/>
                <a:cs typeface="+mn-cs"/>
              </a:rPr>
              <a:t> import GaussianMixture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Tahoma" charset="0"/>
                <a:ea typeface="+mn-ea"/>
                <a:cs typeface="+mn-cs"/>
              </a:rPr>
              <a:t>gm = GaussianMixture(</a:t>
            </a:r>
            <a:r>
              <a:rPr kumimoji="0" lang="en-IN" sz="1600" b="0" i="0" u="none" strike="noStrike" kern="1200" cap="none" spc="0" normalizeH="0" baseline="0" noProof="0" dirty="0" err="1">
                <a:ln>
                  <a:noFill/>
                </a:ln>
                <a:solidFill>
                  <a:prstClr val="black"/>
                </a:solidFill>
                <a:effectLst/>
                <a:uLnTx/>
                <a:uFillTx/>
                <a:latin typeface="Tahoma" charset="0"/>
                <a:ea typeface="+mn-ea"/>
                <a:cs typeface="+mn-cs"/>
              </a:rPr>
              <a:t>n_components</a:t>
            </a:r>
            <a:r>
              <a:rPr kumimoji="0" lang="en-IN" sz="1600" b="0" i="0" u="none" strike="noStrike" kern="1200" cap="none" spc="0" normalizeH="0" baseline="0" noProof="0" dirty="0">
                <a:ln>
                  <a:noFill/>
                </a:ln>
                <a:solidFill>
                  <a:prstClr val="black"/>
                </a:solidFill>
                <a:effectLst/>
                <a:uLnTx/>
                <a:uFillTx/>
                <a:latin typeface="Tahoma" charset="0"/>
                <a:ea typeface="+mn-ea"/>
                <a:cs typeface="+mn-cs"/>
              </a:rPr>
              <a:t>=3, </a:t>
            </a:r>
            <a:r>
              <a:rPr kumimoji="0" lang="en-IN" sz="1600" b="0" i="0" u="none" strike="noStrike" kern="1200" cap="none" spc="0" normalizeH="0" baseline="0" noProof="0" dirty="0" err="1">
                <a:ln>
                  <a:noFill/>
                </a:ln>
                <a:solidFill>
                  <a:prstClr val="black"/>
                </a:solidFill>
                <a:effectLst/>
                <a:uLnTx/>
                <a:uFillTx/>
                <a:latin typeface="Tahoma" charset="0"/>
                <a:ea typeface="+mn-ea"/>
                <a:cs typeface="+mn-cs"/>
              </a:rPr>
              <a:t>n_init</a:t>
            </a:r>
            <a:r>
              <a:rPr kumimoji="0" lang="en-IN" sz="1600" b="0" i="0" u="none" strike="noStrike" kern="1200" cap="none" spc="0" normalizeH="0" baseline="0" noProof="0" dirty="0">
                <a:ln>
                  <a:noFill/>
                </a:ln>
                <a:solidFill>
                  <a:prstClr val="black"/>
                </a:solidFill>
                <a:effectLst/>
                <a:uLnTx/>
                <a:uFillTx/>
                <a:latin typeface="Tahoma" charset="0"/>
                <a:ea typeface="+mn-ea"/>
                <a:cs typeface="+mn-cs"/>
              </a:rPr>
              <a:t>=10)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err="1">
                <a:ln>
                  <a:noFill/>
                </a:ln>
                <a:solidFill>
                  <a:prstClr val="black"/>
                </a:solidFill>
                <a:effectLst/>
                <a:uLnTx/>
                <a:uFillTx/>
                <a:latin typeface="Tahoma" charset="0"/>
                <a:ea typeface="+mn-ea"/>
                <a:cs typeface="+mn-cs"/>
              </a:rPr>
              <a:t>gm.fit</a:t>
            </a:r>
            <a:r>
              <a:rPr kumimoji="0" lang="en-IN" sz="1600" b="0" i="0" u="none" strike="noStrike" kern="1200" cap="none" spc="0" normalizeH="0" baseline="0" noProof="0" dirty="0">
                <a:ln>
                  <a:noFill/>
                </a:ln>
                <a:solidFill>
                  <a:prstClr val="black"/>
                </a:solidFill>
                <a:effectLst/>
                <a:uLnTx/>
                <a:uFillTx/>
                <a:latin typeface="Tahoma" charset="0"/>
                <a:ea typeface="+mn-ea"/>
                <a:cs typeface="+mn-cs"/>
              </a:rPr>
              <a:t>(X)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err="1">
                <a:ln>
                  <a:noFill/>
                </a:ln>
                <a:solidFill>
                  <a:prstClr val="black"/>
                </a:solidFill>
                <a:effectLst/>
                <a:uLnTx/>
                <a:uFillTx/>
                <a:latin typeface="Tahoma" charset="0"/>
                <a:ea typeface="+mn-ea"/>
                <a:cs typeface="+mn-cs"/>
              </a:rPr>
              <a:t>gm.weights</a:t>
            </a:r>
            <a:r>
              <a:rPr kumimoji="0" lang="en-IN" sz="1600" b="0" i="0" u="none" strike="noStrike" kern="1200" cap="none" spc="0" normalizeH="0" baseline="0" noProof="0" dirty="0">
                <a:ln>
                  <a:noFill/>
                </a:ln>
                <a:solidFill>
                  <a:prstClr val="black"/>
                </a:solidFill>
                <a:effectLst/>
                <a:uLnTx/>
                <a:uFillTx/>
                <a:latin typeface="Tahoma" charset="0"/>
                <a:ea typeface="+mn-ea"/>
                <a:cs typeface="+mn-cs"/>
              </a:rPr>
              <a:t>_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err="1">
                <a:ln>
                  <a:noFill/>
                </a:ln>
                <a:solidFill>
                  <a:prstClr val="black"/>
                </a:solidFill>
                <a:effectLst/>
                <a:uLnTx/>
                <a:uFillTx/>
                <a:latin typeface="Tahoma" charset="0"/>
                <a:ea typeface="+mn-ea"/>
                <a:cs typeface="+mn-cs"/>
              </a:rPr>
              <a:t>gm.means</a:t>
            </a:r>
            <a:r>
              <a:rPr kumimoji="0" lang="en-IN" sz="1600" b="0" i="0" u="none" strike="noStrike" kern="1200" cap="none" spc="0" normalizeH="0" baseline="0" noProof="0" dirty="0">
                <a:ln>
                  <a:noFill/>
                </a:ln>
                <a:solidFill>
                  <a:prstClr val="black"/>
                </a:solidFill>
                <a:effectLst/>
                <a:uLnTx/>
                <a:uFillTx/>
                <a:latin typeface="Tahoma" charset="0"/>
                <a:ea typeface="+mn-ea"/>
                <a:cs typeface="+mn-cs"/>
              </a:rPr>
              <a:t>_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err="1">
                <a:ln>
                  <a:noFill/>
                </a:ln>
                <a:solidFill>
                  <a:prstClr val="black"/>
                </a:solidFill>
                <a:effectLst/>
                <a:uLnTx/>
                <a:uFillTx/>
                <a:latin typeface="Tahoma" charset="0"/>
                <a:ea typeface="+mn-ea"/>
                <a:cs typeface="+mn-cs"/>
              </a:rPr>
              <a:t>gm.covariances</a:t>
            </a:r>
            <a:r>
              <a:rPr kumimoji="0" lang="en-IN" sz="1600" b="0" i="0" u="none" strike="noStrike" kern="1200" cap="none" spc="0" normalizeH="0" baseline="0" noProof="0" dirty="0">
                <a:ln>
                  <a:noFill/>
                </a:ln>
                <a:solidFill>
                  <a:prstClr val="black"/>
                </a:solidFill>
                <a:effectLst/>
                <a:uLnTx/>
                <a:uFillTx/>
                <a:latin typeface="Tahoma" charset="0"/>
                <a:ea typeface="+mn-ea"/>
                <a:cs typeface="+mn-cs"/>
              </a:rPr>
              <a:t>_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Tahoma" charset="0"/>
              <a:ea typeface="+mn-ea"/>
              <a:cs typeface="+mn-cs"/>
            </a:endParaRPr>
          </a:p>
        </p:txBody>
      </p:sp>
      <p:pic>
        <p:nvPicPr>
          <p:cNvPr id="8" name="Picture 7"/>
          <p:cNvPicPr>
            <a:picLocks noChangeAspect="1"/>
          </p:cNvPicPr>
          <p:nvPr/>
        </p:nvPicPr>
        <p:blipFill>
          <a:blip r:embed="rId2"/>
          <a:stretch>
            <a:fillRect/>
          </a:stretch>
        </p:blipFill>
        <p:spPr>
          <a:xfrm>
            <a:off x="4114800" y="3564056"/>
            <a:ext cx="4832183" cy="1312743"/>
          </a:xfrm>
          <a:prstGeom prst="rect">
            <a:avLst/>
          </a:prstGeom>
        </p:spPr>
      </p:pic>
    </p:spTree>
    <p:extLst>
      <p:ext uri="{BB962C8B-B14F-4D97-AF65-F5344CB8AC3E}">
        <p14:creationId xmlns:p14="http://schemas.microsoft.com/office/powerpoint/2010/main" val="484241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Google Shape;122;g793496eff7_0_88"/>
          <p:cNvSpPr txBox="1">
            <a:spLocks noGrp="1"/>
          </p:cNvSpPr>
          <p:nvPr>
            <p:ph idx="1"/>
          </p:nvPr>
        </p:nvSpPr>
        <p:spPr>
          <a:xfrm>
            <a:off x="304800" y="1493838"/>
            <a:ext cx="8229600" cy="4525962"/>
          </a:xfrm>
        </p:spPr>
        <p:txBody>
          <a:bodyPr spcFirstLastPara="1" lIns="68569" tIns="34275" rIns="68569" bIns="34275">
            <a:noAutofit/>
          </a:bodyPr>
          <a:lstStyle/>
          <a:p>
            <a:pPr marL="361950" indent="-285750">
              <a:buSzPts val="2000"/>
              <a:buFont typeface="Arial" pitchFamily="34" charset="0"/>
              <a:buChar char="•"/>
              <a:defRPr/>
            </a:pPr>
            <a:r>
              <a:rPr lang="en-US" sz="1800" dirty="0"/>
              <a:t>Works iteratively to find {𝜇</a:t>
            </a:r>
            <a:r>
              <a:rPr lang="en-US" sz="1800" baseline="-25000" dirty="0"/>
              <a:t>k</a:t>
            </a:r>
            <a:r>
              <a:rPr lang="en-US" sz="1800" dirty="0"/>
              <a:t>}and {</a:t>
            </a:r>
            <a:r>
              <a:rPr lang="en-US" sz="1800" dirty="0" err="1"/>
              <a:t>r</a:t>
            </a:r>
            <a:r>
              <a:rPr lang="en-US" sz="1800" baseline="-25000" dirty="0" err="1"/>
              <a:t>nk</a:t>
            </a:r>
            <a:r>
              <a:rPr lang="en-US" sz="1800" dirty="0"/>
              <a:t>} such that J is minimized </a:t>
            </a:r>
            <a:endParaRPr sz="1800" dirty="0"/>
          </a:p>
          <a:p>
            <a:pPr marL="285750" indent="-285750">
              <a:buFont typeface="Arial" pitchFamily="34" charset="0"/>
              <a:buChar char="•"/>
              <a:defRPr/>
            </a:pPr>
            <a:endParaRPr sz="1800" dirty="0"/>
          </a:p>
          <a:p>
            <a:pPr marL="285750" indent="-285750">
              <a:buFont typeface="Arial" pitchFamily="34" charset="0"/>
              <a:buChar char="•"/>
              <a:defRPr/>
            </a:pPr>
            <a:endParaRPr sz="1800" dirty="0"/>
          </a:p>
          <a:p>
            <a:pPr marL="285750" indent="-285750">
              <a:buFont typeface="Arial" pitchFamily="34" charset="0"/>
              <a:buChar char="•"/>
              <a:defRPr/>
            </a:pPr>
            <a:endParaRPr sz="1800" dirty="0"/>
          </a:p>
          <a:p>
            <a:pPr marL="285750" indent="-285750">
              <a:buFont typeface="Arial" pitchFamily="34" charset="0"/>
              <a:buChar char="•"/>
              <a:defRPr/>
            </a:pPr>
            <a:endParaRPr sz="1800" dirty="0"/>
          </a:p>
          <a:p>
            <a:pPr marL="285750" indent="-285750">
              <a:buFont typeface="Arial" pitchFamily="34" charset="0"/>
              <a:buChar char="•"/>
              <a:defRPr/>
            </a:pPr>
            <a:r>
              <a:rPr lang="en-US" sz="1800" dirty="0"/>
              <a:t>Iteration involves two key steps</a:t>
            </a:r>
            <a:endParaRPr sz="1800" dirty="0"/>
          </a:p>
          <a:p>
            <a:pPr marL="704850" indent="-285750">
              <a:buSzPts val="2000"/>
              <a:buFont typeface="Arial" pitchFamily="34" charset="0"/>
              <a:buChar char="•"/>
              <a:defRPr/>
            </a:pPr>
            <a:r>
              <a:rPr lang="en-US" sz="1800" dirty="0"/>
              <a:t>Find {</a:t>
            </a:r>
            <a:r>
              <a:rPr lang="en-US" sz="1800" dirty="0" err="1"/>
              <a:t>r</a:t>
            </a:r>
            <a:r>
              <a:rPr lang="en-US" sz="1800" baseline="-25000" dirty="0" err="1"/>
              <a:t>nk</a:t>
            </a:r>
            <a:r>
              <a:rPr lang="en-US" sz="1800" dirty="0"/>
              <a:t>} , fixing {𝜇</a:t>
            </a:r>
            <a:r>
              <a:rPr lang="en-US" sz="1800" baseline="-25000" dirty="0"/>
              <a:t>k</a:t>
            </a:r>
            <a:r>
              <a:rPr lang="en-US" sz="1800" dirty="0"/>
              <a:t>} to minimize J</a:t>
            </a:r>
            <a:endParaRPr sz="1800" dirty="0"/>
          </a:p>
          <a:p>
            <a:pPr marL="704850" indent="-285750">
              <a:spcBef>
                <a:spcPts val="0"/>
              </a:spcBef>
              <a:buSzPts val="2000"/>
              <a:buFont typeface="Arial" pitchFamily="34" charset="0"/>
              <a:buChar char="•"/>
              <a:defRPr/>
            </a:pPr>
            <a:r>
              <a:rPr lang="en-US" sz="1800" dirty="0"/>
              <a:t>Find {𝜇</a:t>
            </a:r>
            <a:r>
              <a:rPr lang="en-US" sz="1800" baseline="-25000" dirty="0"/>
              <a:t>k</a:t>
            </a:r>
            <a:r>
              <a:rPr lang="en-US" sz="1800" dirty="0"/>
              <a:t>} , fixing {</a:t>
            </a:r>
            <a:r>
              <a:rPr lang="en-US" sz="1800" dirty="0" err="1"/>
              <a:t>r</a:t>
            </a:r>
            <a:r>
              <a:rPr lang="en-US" sz="1800" baseline="-25000" dirty="0" err="1"/>
              <a:t>nk</a:t>
            </a:r>
            <a:r>
              <a:rPr lang="en-US" sz="1800" dirty="0"/>
              <a:t>} to minimize J</a:t>
            </a:r>
            <a:endParaRPr sz="1800" dirty="0"/>
          </a:p>
          <a:p>
            <a:pPr marL="285750" indent="-285750">
              <a:buFont typeface="Arial" pitchFamily="34" charset="0"/>
              <a:buChar char="•"/>
              <a:defRPr/>
            </a:pPr>
            <a:r>
              <a:rPr lang="en-US" sz="1800" dirty="0"/>
              <a:t>Let us look at each of these steps</a:t>
            </a:r>
            <a:endParaRPr sz="1800" dirty="0"/>
          </a:p>
        </p:txBody>
      </p:sp>
      <p:sp>
        <p:nvSpPr>
          <p:cNvPr id="123" name="Google Shape;123;g793496eff7_0_88"/>
          <p:cNvSpPr txBox="1">
            <a:spLocks noGrp="1"/>
          </p:cNvSpPr>
          <p:nvPr>
            <p:ph sz="quarter" idx="10"/>
          </p:nvPr>
        </p:nvSpPr>
        <p:spPr>
          <a:xfrm>
            <a:off x="304800" y="428625"/>
            <a:ext cx="6324600" cy="1143000"/>
          </a:xfrm>
        </p:spPr>
        <p:txBody>
          <a:bodyPr spcFirstLastPara="1" lIns="68569" tIns="34275" rIns="68569" bIns="34275" anchor="t">
            <a:noAutofit/>
          </a:bodyPr>
          <a:lstStyle/>
          <a:p>
            <a:pPr indent="0">
              <a:defRPr/>
            </a:pPr>
            <a:endParaRPr sz="1800"/>
          </a:p>
          <a:p>
            <a:pPr indent="0">
              <a:defRPr/>
            </a:pPr>
            <a:endParaRPr sz="1800"/>
          </a:p>
        </p:txBody>
      </p:sp>
      <p:sp>
        <p:nvSpPr>
          <p:cNvPr id="121" name="Google Shape;121;g793496eff7_0_88"/>
          <p:cNvSpPr txBox="1">
            <a:spLocks noGrp="1"/>
          </p:cNvSpPr>
          <p:nvPr>
            <p:ph type="title" idx="4294967295"/>
          </p:nvPr>
        </p:nvSpPr>
        <p:spPr>
          <a:xfrm>
            <a:off x="152400" y="609600"/>
            <a:ext cx="6991350" cy="573088"/>
          </a:xfrm>
        </p:spPr>
        <p:txBody>
          <a:bodyPr spcFirstLastPara="1" wrap="square" lIns="68569" tIns="34275" rIns="68569" bIns="34275" anchorCtr="0">
            <a:noAutofit/>
          </a:bodyPr>
          <a:lstStyle/>
          <a:p>
            <a:pPr>
              <a:defRPr/>
            </a:pPr>
            <a:r>
              <a:rPr lang="en-US" sz="3600" dirty="0">
                <a:latin typeface="Times New Roman" panose="02020603050405020304" pitchFamily="18" charset="0"/>
                <a:cs typeface="Times New Roman" panose="02020603050405020304" pitchFamily="18" charset="0"/>
              </a:rPr>
              <a:t>K-Means Algorithm</a:t>
            </a:r>
            <a:endParaRPr sz="3600" dirty="0">
              <a:latin typeface="Times New Roman" panose="02020603050405020304" pitchFamily="18" charset="0"/>
              <a:cs typeface="Times New Roman" panose="02020603050405020304" pitchFamily="18" charset="0"/>
            </a:endParaRPr>
          </a:p>
        </p:txBody>
      </p:sp>
      <p:pic>
        <p:nvPicPr>
          <p:cNvPr id="80901" name="Google Shape;124;g793496eff7_0_88"/>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550" y="2125663"/>
            <a:ext cx="3232150"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Google Shape;125;g793496eff7_0_88"/>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079625"/>
            <a:ext cx="2846388"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4ABDC6BF-AE6C-93B1-692F-7AA2302D71EF}"/>
                  </a:ext>
                </a:extLst>
              </p14:cNvPr>
              <p14:cNvContentPartPr/>
              <p14:nvPr/>
            </p14:nvContentPartPr>
            <p14:xfrm>
              <a:off x="278640" y="119880"/>
              <a:ext cx="8471520" cy="6626880"/>
            </p14:xfrm>
          </p:contentPart>
        </mc:Choice>
        <mc:Fallback>
          <p:pic>
            <p:nvPicPr>
              <p:cNvPr id="2" name="Ink 1">
                <a:extLst>
                  <a:ext uri="{FF2B5EF4-FFF2-40B4-BE49-F238E27FC236}">
                    <a16:creationId xmlns:a16="http://schemas.microsoft.com/office/drawing/2014/main" id="{4ABDC6BF-AE6C-93B1-692F-7AA2302D71EF}"/>
                  </a:ext>
                </a:extLst>
              </p:cNvPr>
              <p:cNvPicPr/>
              <p:nvPr/>
            </p:nvPicPr>
            <p:blipFill>
              <a:blip r:embed="rId6"/>
              <a:stretch>
                <a:fillRect/>
              </a:stretch>
            </p:blipFill>
            <p:spPr>
              <a:xfrm>
                <a:off x="269280" y="110520"/>
                <a:ext cx="8490240" cy="6645600"/>
              </a:xfrm>
              <a:prstGeom prst="rect">
                <a:avLst/>
              </a:prstGeom>
            </p:spPr>
          </p:pic>
        </mc:Fallback>
      </mc:AlternateContent>
    </p:spTree>
    <p:extLst>
      <p:ext uri="{BB962C8B-B14F-4D97-AF65-F5344CB8AC3E}">
        <p14:creationId xmlns:p14="http://schemas.microsoft.com/office/powerpoint/2010/main" val="42220897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100" y="1447800"/>
            <a:ext cx="8089900" cy="4525963"/>
          </a:xfrm>
        </p:spPr>
        <p:txBody>
          <a:bodyPr/>
          <a:lstStyle/>
          <a:p>
            <a:pPr>
              <a:buFont typeface="Arial" panose="020B0604020202020204" pitchFamily="34" charset="0"/>
              <a:buChar char="•"/>
            </a:pPr>
            <a:r>
              <a:rPr lang="en-US" sz="1900" dirty="0">
                <a:latin typeface="Arial" panose="020B0604020202020204" pitchFamily="34" charset="0"/>
              </a:rPr>
              <a:t>Christopher Bishop: Pattern Recognition and Machine Learning, Springer International Edition -  Chapter 9</a:t>
            </a:r>
          </a:p>
          <a:p>
            <a:pPr>
              <a:buFont typeface="Arial" panose="020B0604020202020204" pitchFamily="34" charset="0"/>
              <a:buChar char="•"/>
            </a:pPr>
            <a:endParaRPr lang="en-US" sz="1900" dirty="0">
              <a:latin typeface="Arial" panose="020B0604020202020204" pitchFamily="34" charset="0"/>
            </a:endParaRPr>
          </a:p>
          <a:p>
            <a:pPr>
              <a:buFont typeface="Arial" panose="020B0604020202020204" pitchFamily="34" charset="0"/>
              <a:buChar char="•"/>
            </a:pPr>
            <a:r>
              <a:rPr lang="en-US" sz="1900" dirty="0">
                <a:latin typeface="Arial" panose="020B0604020202020204" pitchFamily="34" charset="0"/>
                <a:hlinkClick r:id="rId2"/>
              </a:rPr>
              <a:t>https://www.youtube.com/watch?v=TG6Bh-NFhA0</a:t>
            </a:r>
            <a:endParaRPr lang="en-US" sz="1900" dirty="0">
              <a:latin typeface="Arial" panose="020B0604020202020204" pitchFamily="34" charset="0"/>
            </a:endParaRPr>
          </a:p>
          <a:p>
            <a:pPr>
              <a:buFont typeface="Arial" panose="020B0604020202020204" pitchFamily="34" charset="0"/>
              <a:buChar char="•"/>
            </a:pPr>
            <a:endParaRPr lang="en-US" sz="1900" dirty="0">
              <a:latin typeface="Arial" panose="020B0604020202020204" pitchFamily="34" charset="0"/>
            </a:endParaRPr>
          </a:p>
          <a:p>
            <a:pPr>
              <a:buFont typeface="Arial" panose="020B0604020202020204" pitchFamily="34" charset="0"/>
              <a:buChar char="•"/>
            </a:pPr>
            <a:r>
              <a:rPr lang="en-US" sz="1900" dirty="0">
                <a:latin typeface="Arial" panose="020B0604020202020204" pitchFamily="34" charset="0"/>
              </a:rPr>
              <a:t>https://www.youtube.com/watch?v=qMTuMa86NzU</a:t>
            </a:r>
          </a:p>
        </p:txBody>
      </p:sp>
      <p:sp>
        <p:nvSpPr>
          <p:cNvPr id="4" name="Content Placeholder 3"/>
          <p:cNvSpPr>
            <a:spLocks noGrp="1"/>
          </p:cNvSpPr>
          <p:nvPr>
            <p:ph sz="quarter" idx="10"/>
          </p:nvPr>
        </p:nvSpPr>
        <p:spPr/>
        <p:txBody>
          <a:bodyPr>
            <a:normAutofit/>
          </a:bodyPr>
          <a:lstStyle/>
          <a:p>
            <a:r>
              <a:rPr lang="en-US" sz="2400" b="1" dirty="0">
                <a:latin typeface="Arial" panose="020B0604020202020204" pitchFamily="34" charset="0"/>
              </a:rPr>
              <a:t>References</a:t>
            </a:r>
          </a:p>
        </p:txBody>
      </p:sp>
    </p:spTree>
    <p:extLst>
      <p:ext uri="{BB962C8B-B14F-4D97-AF65-F5344CB8AC3E}">
        <p14:creationId xmlns:p14="http://schemas.microsoft.com/office/powerpoint/2010/main" val="2104779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Google Shape;131;g793496eff7_0_121"/>
          <p:cNvSpPr>
            <a:spLocks noGrp="1"/>
          </p:cNvSpPr>
          <p:nvPr>
            <p:ph idx="1"/>
          </p:nvPr>
        </p:nvSpPr>
        <p:spPr>
          <a:xfrm>
            <a:off x="304800" y="1493838"/>
            <a:ext cx="8229600" cy="4525962"/>
          </a:xfrm>
        </p:spPr>
        <p:txBody>
          <a:bodyPr lIns="68569" tIns="34275" rIns="68569" bIns="34275"/>
          <a:lstStyle/>
          <a:p>
            <a:pPr marL="0" indent="0" fontAlgn="base">
              <a:spcAft>
                <a:spcPct val="0"/>
              </a:spcAft>
            </a:pPr>
            <a:r>
              <a:rPr lang="en-US" altLang="en-US" u="sng"/>
              <a:t>A sample E-Step</a:t>
            </a:r>
          </a:p>
        </p:txBody>
      </p:sp>
      <p:sp>
        <p:nvSpPr>
          <p:cNvPr id="130" name="Google Shape;130;g793496eff7_0_121"/>
          <p:cNvSpPr txBox="1">
            <a:spLocks noGrp="1"/>
          </p:cNvSpPr>
          <p:nvPr>
            <p:ph type="title" idx="4294967295"/>
          </p:nvPr>
        </p:nvSpPr>
        <p:spPr>
          <a:xfrm>
            <a:off x="304800" y="685800"/>
            <a:ext cx="6991350" cy="573088"/>
          </a:xfrm>
        </p:spPr>
        <p:txBody>
          <a:bodyPr spcFirstLastPara="1" wrap="square" lIns="68569" tIns="34275" rIns="68569" bIns="34275" anchorCtr="0">
            <a:noAutofit/>
          </a:bodyPr>
          <a:lstStyle/>
          <a:p>
            <a:pPr>
              <a:defRPr/>
            </a:pPr>
            <a:r>
              <a:rPr lang="en-US" sz="3600" dirty="0">
                <a:latin typeface="Times New Roman" panose="02020603050405020304" pitchFamily="18" charset="0"/>
                <a:cs typeface="Times New Roman" panose="02020603050405020304" pitchFamily="18" charset="0"/>
              </a:rPr>
              <a:t>K-Means Algorithm</a:t>
            </a:r>
            <a:endParaRPr sz="3600" dirty="0">
              <a:latin typeface="Times New Roman" panose="02020603050405020304" pitchFamily="18" charset="0"/>
              <a:cs typeface="Times New Roman" panose="02020603050405020304" pitchFamily="18" charset="0"/>
            </a:endParaRPr>
          </a:p>
        </p:txBody>
      </p:sp>
      <p:pic>
        <p:nvPicPr>
          <p:cNvPr id="82948" name="Google Shape;133;g793496eff7_0_12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550" y="2125663"/>
            <a:ext cx="3232150"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A78C2A5-5014-8A26-0637-E881477CC6BD}"/>
                  </a:ext>
                </a:extLst>
              </p14:cNvPr>
              <p14:cNvContentPartPr/>
              <p14:nvPr/>
            </p14:nvContentPartPr>
            <p14:xfrm>
              <a:off x="793080" y="1508760"/>
              <a:ext cx="7661160" cy="4222440"/>
            </p14:xfrm>
          </p:contentPart>
        </mc:Choice>
        <mc:Fallback>
          <p:pic>
            <p:nvPicPr>
              <p:cNvPr id="2" name="Ink 1">
                <a:extLst>
                  <a:ext uri="{FF2B5EF4-FFF2-40B4-BE49-F238E27FC236}">
                    <a16:creationId xmlns:a16="http://schemas.microsoft.com/office/drawing/2014/main" id="{9A78C2A5-5014-8A26-0637-E881477CC6BD}"/>
                  </a:ext>
                </a:extLst>
              </p:cNvPr>
              <p:cNvPicPr/>
              <p:nvPr/>
            </p:nvPicPr>
            <p:blipFill>
              <a:blip r:embed="rId5"/>
              <a:stretch>
                <a:fillRect/>
              </a:stretch>
            </p:blipFill>
            <p:spPr>
              <a:xfrm>
                <a:off x="783720" y="1499400"/>
                <a:ext cx="7679880" cy="4241160"/>
              </a:xfrm>
              <a:prstGeom prst="rect">
                <a:avLst/>
              </a:prstGeom>
            </p:spPr>
          </p:pic>
        </mc:Fallback>
      </mc:AlternateContent>
    </p:spTree>
    <p:extLst>
      <p:ext uri="{BB962C8B-B14F-4D97-AF65-F5344CB8AC3E}">
        <p14:creationId xmlns:p14="http://schemas.microsoft.com/office/powerpoint/2010/main" val="2432213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Google Shape;139;g793496eff7_0_128"/>
          <p:cNvSpPr>
            <a:spLocks noGrp="1"/>
          </p:cNvSpPr>
          <p:nvPr>
            <p:ph idx="1"/>
          </p:nvPr>
        </p:nvSpPr>
        <p:spPr>
          <a:xfrm>
            <a:off x="304800" y="1493838"/>
            <a:ext cx="8229600" cy="4525962"/>
          </a:xfrm>
        </p:spPr>
        <p:txBody>
          <a:bodyPr lIns="68569" tIns="34275" rIns="68569" bIns="34275"/>
          <a:lstStyle/>
          <a:p>
            <a:pPr marL="0" indent="0" fontAlgn="base">
              <a:spcAft>
                <a:spcPct val="0"/>
              </a:spcAft>
            </a:pPr>
            <a:r>
              <a:rPr lang="en-US" altLang="en-US" sz="1500" u="sng"/>
              <a:t>A sample E-Step</a:t>
            </a:r>
          </a:p>
        </p:txBody>
      </p:sp>
      <p:sp>
        <p:nvSpPr>
          <p:cNvPr id="140" name="Google Shape;140;g793496eff7_0_128"/>
          <p:cNvSpPr txBox="1">
            <a:spLocks noGrp="1"/>
          </p:cNvSpPr>
          <p:nvPr>
            <p:ph sz="quarter" idx="10"/>
          </p:nvPr>
        </p:nvSpPr>
        <p:spPr>
          <a:xfrm>
            <a:off x="304800" y="428625"/>
            <a:ext cx="6324600" cy="1143000"/>
          </a:xfrm>
        </p:spPr>
        <p:txBody>
          <a:bodyPr spcFirstLastPara="1" lIns="68569" tIns="34275" rIns="68569" bIns="34275" anchor="t">
            <a:noAutofit/>
          </a:bodyPr>
          <a:lstStyle/>
          <a:p>
            <a:pPr indent="0">
              <a:defRPr/>
            </a:pPr>
            <a:endParaRPr sz="1800"/>
          </a:p>
          <a:p>
            <a:pPr indent="0">
              <a:defRPr/>
            </a:pPr>
            <a:endParaRPr sz="1800"/>
          </a:p>
        </p:txBody>
      </p:sp>
      <p:sp>
        <p:nvSpPr>
          <p:cNvPr id="138" name="Google Shape;138;g793496eff7_0_128"/>
          <p:cNvSpPr txBox="1">
            <a:spLocks noGrp="1"/>
          </p:cNvSpPr>
          <p:nvPr>
            <p:ph type="title" idx="4294967295"/>
          </p:nvPr>
        </p:nvSpPr>
        <p:spPr>
          <a:xfrm>
            <a:off x="152400" y="712788"/>
            <a:ext cx="6991350" cy="573087"/>
          </a:xfrm>
        </p:spPr>
        <p:txBody>
          <a:bodyPr spcFirstLastPara="1" wrap="square" lIns="68569" tIns="34275" rIns="68569" bIns="34275" anchorCtr="0">
            <a:noAutofit/>
          </a:bodyPr>
          <a:lstStyle/>
          <a:p>
            <a:pPr>
              <a:defRPr/>
            </a:pPr>
            <a:r>
              <a:rPr lang="en-US" sz="3600" dirty="0">
                <a:latin typeface="Times New Roman" panose="02020603050405020304" pitchFamily="18" charset="0"/>
                <a:cs typeface="Times New Roman" panose="02020603050405020304" pitchFamily="18" charset="0"/>
              </a:rPr>
              <a:t>K-Means Algorithm</a:t>
            </a:r>
            <a:endParaRPr sz="3600" dirty="0">
              <a:latin typeface="Times New Roman" panose="02020603050405020304" pitchFamily="18" charset="0"/>
              <a:cs typeface="Times New Roman" panose="02020603050405020304" pitchFamily="18" charset="0"/>
            </a:endParaRPr>
          </a:p>
        </p:txBody>
      </p:sp>
      <p:pic>
        <p:nvPicPr>
          <p:cNvPr id="84997" name="Google Shape;141;g793496eff7_0_128"/>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550" y="2125663"/>
            <a:ext cx="3232150"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BC0FF170-EE5E-C17D-C5C0-2578DAAA3583}"/>
                  </a:ext>
                </a:extLst>
              </p14:cNvPr>
              <p14:cNvContentPartPr/>
              <p14:nvPr/>
            </p14:nvContentPartPr>
            <p14:xfrm>
              <a:off x="4807800" y="2263680"/>
              <a:ext cx="3779280" cy="2258640"/>
            </p14:xfrm>
          </p:contentPart>
        </mc:Choice>
        <mc:Fallback>
          <p:pic>
            <p:nvPicPr>
              <p:cNvPr id="2" name="Ink 1">
                <a:extLst>
                  <a:ext uri="{FF2B5EF4-FFF2-40B4-BE49-F238E27FC236}">
                    <a16:creationId xmlns:a16="http://schemas.microsoft.com/office/drawing/2014/main" id="{BC0FF170-EE5E-C17D-C5C0-2578DAAA3583}"/>
                  </a:ext>
                </a:extLst>
              </p:cNvPr>
              <p:cNvPicPr/>
              <p:nvPr/>
            </p:nvPicPr>
            <p:blipFill>
              <a:blip r:embed="rId5"/>
              <a:stretch>
                <a:fillRect/>
              </a:stretch>
            </p:blipFill>
            <p:spPr>
              <a:xfrm>
                <a:off x="4798440" y="2254320"/>
                <a:ext cx="3798000" cy="2277360"/>
              </a:xfrm>
              <a:prstGeom prst="rect">
                <a:avLst/>
              </a:prstGeom>
            </p:spPr>
          </p:pic>
        </mc:Fallback>
      </mc:AlternateContent>
    </p:spTree>
    <p:extLst>
      <p:ext uri="{BB962C8B-B14F-4D97-AF65-F5344CB8AC3E}">
        <p14:creationId xmlns:p14="http://schemas.microsoft.com/office/powerpoint/2010/main" val="30253563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NKNOELEADERBOARD" val="974704708"/>
</p:tagLst>
</file>

<file path=ppt/tags/tag10.xml><?xml version="1.0" encoding="utf-8"?>
<p:tagLst xmlns:a="http://schemas.openxmlformats.org/drawingml/2006/main" xmlns:r="http://schemas.openxmlformats.org/officeDocument/2006/relationships" xmlns:p="http://schemas.openxmlformats.org/presentationml/2006/main">
  <p:tag name="MM_SLIDE_TYPE" val="6"/>
</p:tagLst>
</file>

<file path=ppt/tags/tag11.xml><?xml version="1.0" encoding="utf-8"?>
<p:tagLst xmlns:a="http://schemas.openxmlformats.org/drawingml/2006/main" xmlns:r="http://schemas.openxmlformats.org/officeDocument/2006/relationships" xmlns:p="http://schemas.openxmlformats.org/presentationml/2006/main">
  <p:tag name="MM_SLIDE_TYPE" val="6"/>
</p:tagLst>
</file>

<file path=ppt/tags/tag12.xml><?xml version="1.0" encoding="utf-8"?>
<p:tagLst xmlns:a="http://schemas.openxmlformats.org/drawingml/2006/main" xmlns:r="http://schemas.openxmlformats.org/officeDocument/2006/relationships" xmlns:p="http://schemas.openxmlformats.org/presentationml/2006/main">
  <p:tag name="MM_SLIDE_TYPE" val="6"/>
</p:tagLst>
</file>

<file path=ppt/tags/tag13.xml><?xml version="1.0" encoding="utf-8"?>
<p:tagLst xmlns:a="http://schemas.openxmlformats.org/drawingml/2006/main" xmlns:r="http://schemas.openxmlformats.org/officeDocument/2006/relationships" xmlns:p="http://schemas.openxmlformats.org/presentationml/2006/main">
  <p:tag name="MM_SLIDE_TYPE" val="6"/>
</p:tagLst>
</file>

<file path=ppt/tags/tag14.xml><?xml version="1.0" encoding="utf-8"?>
<p:tagLst xmlns:a="http://schemas.openxmlformats.org/drawingml/2006/main" xmlns:r="http://schemas.openxmlformats.org/officeDocument/2006/relationships" xmlns:p="http://schemas.openxmlformats.org/presentationml/2006/main">
  <p:tag name="MM_SLIDE_TYPE" val="6"/>
</p:tagLst>
</file>

<file path=ppt/tags/tag15.xml><?xml version="1.0" encoding="utf-8"?>
<p:tagLst xmlns:a="http://schemas.openxmlformats.org/drawingml/2006/main" xmlns:r="http://schemas.openxmlformats.org/officeDocument/2006/relationships" xmlns:p="http://schemas.openxmlformats.org/presentationml/2006/main">
  <p:tag name="MM_SLIDE_TYPE" val="6"/>
</p:tagLst>
</file>

<file path=ppt/tags/tag16.xml><?xml version="1.0" encoding="utf-8"?>
<p:tagLst xmlns:a="http://schemas.openxmlformats.org/drawingml/2006/main" xmlns:r="http://schemas.openxmlformats.org/officeDocument/2006/relationships" xmlns:p="http://schemas.openxmlformats.org/presentationml/2006/main">
  <p:tag name="MM_SLIDE_TYPE" val="6"/>
</p:tagLst>
</file>

<file path=ppt/tags/tag17.xml><?xml version="1.0" encoding="utf-8"?>
<p:tagLst xmlns:a="http://schemas.openxmlformats.org/drawingml/2006/main" xmlns:r="http://schemas.openxmlformats.org/officeDocument/2006/relationships" xmlns:p="http://schemas.openxmlformats.org/presentationml/2006/main">
  <p:tag name="MM_SLIDE_TYPE" val="6"/>
</p:tagLst>
</file>

<file path=ppt/tags/tag18.xml><?xml version="1.0" encoding="utf-8"?>
<p:tagLst xmlns:a="http://schemas.openxmlformats.org/drawingml/2006/main" xmlns:r="http://schemas.openxmlformats.org/officeDocument/2006/relationships" xmlns:p="http://schemas.openxmlformats.org/presentationml/2006/main">
  <p:tag name="MM_SLIDE_TYPE" val="6"/>
</p:tagLst>
</file>

<file path=ppt/tags/tag19.xml><?xml version="1.0" encoding="utf-8"?>
<p:tagLst xmlns:a="http://schemas.openxmlformats.org/drawingml/2006/main" xmlns:r="http://schemas.openxmlformats.org/officeDocument/2006/relationships" xmlns:p="http://schemas.openxmlformats.org/presentationml/2006/main">
  <p:tag name="MM_SLIDE_TYPE" val="6"/>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20.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ags/tag5.xml><?xml version="1.0" encoding="utf-8"?>
<p:tagLst xmlns:a="http://schemas.openxmlformats.org/drawingml/2006/main" xmlns:r="http://schemas.openxmlformats.org/officeDocument/2006/relationships" xmlns:p="http://schemas.openxmlformats.org/presentationml/2006/main">
  <p:tag name="MM_SLIDE_TYPE" val="6"/>
</p:tagLst>
</file>

<file path=ppt/tags/tag6.xml><?xml version="1.0" encoding="utf-8"?>
<p:tagLst xmlns:a="http://schemas.openxmlformats.org/drawingml/2006/main" xmlns:r="http://schemas.openxmlformats.org/officeDocument/2006/relationships" xmlns:p="http://schemas.openxmlformats.org/presentationml/2006/main">
  <p:tag name="MM_SLIDE_TYPE" val="6"/>
</p:tagLst>
</file>

<file path=ppt/tags/tag7.xml><?xml version="1.0" encoding="utf-8"?>
<p:tagLst xmlns:a="http://schemas.openxmlformats.org/drawingml/2006/main" xmlns:r="http://schemas.openxmlformats.org/officeDocument/2006/relationships" xmlns:p="http://schemas.openxmlformats.org/presentationml/2006/main">
  <p:tag name="MM_SLIDE_TYPE" val="6"/>
</p:tagLst>
</file>

<file path=ppt/tags/tag8.xml><?xml version="1.0" encoding="utf-8"?>
<p:tagLst xmlns:a="http://schemas.openxmlformats.org/drawingml/2006/main" xmlns:r="http://schemas.openxmlformats.org/officeDocument/2006/relationships" xmlns:p="http://schemas.openxmlformats.org/presentationml/2006/main">
  <p:tag name="MM_SLIDE_TYPE" val="6"/>
</p:tagLst>
</file>

<file path=ppt/tags/tag9.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2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2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3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2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75E3588147654284604D4E812B6D70" ma:contentTypeVersion="28" ma:contentTypeDescription="Create a new document." ma:contentTypeScope="" ma:versionID="45fe0a9bbd19f6ad34d294261b2f2a24">
  <xsd:schema xmlns:xsd="http://www.w3.org/2001/XMLSchema" xmlns:xs="http://www.w3.org/2001/XMLSchema" xmlns:p="http://schemas.microsoft.com/office/2006/metadata/properties" xmlns:ns2="0a2451e9-b2b7-43a3-aada-52e3e0c35c47" targetNamespace="http://schemas.microsoft.com/office/2006/metadata/properties" ma:root="true" ma:fieldsID="e5dfeec73c4e396fa1243c79a8a53c2f" ns2:_="">
    <xsd:import namespace="0a2451e9-b2b7-43a3-aada-52e3e0c35c47"/>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2451e9-b2b7-43a3-aada-52e3e0c35c47"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Teams_Channel_Section_Location" ma:index="28" nillable="true" ma:displayName="Teams Channel Section Location" ma:internalName="Teams_Channel_Section_Location">
      <xsd:simpleType>
        <xsd:restriction base="dms:Text"/>
      </xsd:simpleType>
    </xsd:element>
    <xsd:element name="MediaServiceMetadata" ma:index="29" nillable="true" ma:displayName="MediaServiceMetadata" ma:hidden="true" ma:internalName="MediaServiceMetadata" ma:readOnly="true">
      <xsd:simpleType>
        <xsd:restriction base="dms:Note"/>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element name="MediaServiceDateTaken" ma:index="32" nillable="true" ma:displayName="MediaServiceDateTaken" ma:hidden="true" ma:indexed="true" ma:internalName="MediaServiceDateTaken" ma:readOnly="true">
      <xsd:simpleType>
        <xsd:restriction base="dms:Text"/>
      </xsd:simpleType>
    </xsd:element>
    <xsd:element name="MediaServiceGenerationTime" ma:index="33" nillable="true" ma:displayName="MediaServiceGenerationTime" ma:hidden="true" ma:internalName="MediaServiceGenerationTime" ma:readOnly="true">
      <xsd:simpleType>
        <xsd:restriction base="dms:Text"/>
      </xsd:simpleType>
    </xsd:element>
    <xsd:element name="MediaServiceEventHashCode" ma:index="34" nillable="true" ma:displayName="MediaServiceEventHashCode" ma:hidden="true" ma:internalName="MediaServiceEventHashCode" ma:readOnly="true">
      <xsd:simpleType>
        <xsd:restriction base="dms:Text"/>
      </xsd:simpleType>
    </xsd:element>
    <xsd:element name="MediaLengthInSeconds" ma:index="3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FolderType xmlns="0a2451e9-b2b7-43a3-aada-52e3e0c35c47" xsi:nil="true"/>
    <CultureName xmlns="0a2451e9-b2b7-43a3-aada-52e3e0c35c47" xsi:nil="true"/>
    <LMS_Mappings xmlns="0a2451e9-b2b7-43a3-aada-52e3e0c35c47" xsi:nil="true"/>
    <Invited_Students xmlns="0a2451e9-b2b7-43a3-aada-52e3e0c35c47" xsi:nil="true"/>
    <IsNotebookLocked xmlns="0a2451e9-b2b7-43a3-aada-52e3e0c35c47" xsi:nil="true"/>
    <Math_Settings xmlns="0a2451e9-b2b7-43a3-aada-52e3e0c35c47" xsi:nil="true"/>
    <Self_Registration_Enabled xmlns="0a2451e9-b2b7-43a3-aada-52e3e0c35c47" xsi:nil="true"/>
    <Teachers xmlns="0a2451e9-b2b7-43a3-aada-52e3e0c35c47">
      <UserInfo>
        <DisplayName/>
        <AccountId xsi:nil="true"/>
        <AccountType/>
      </UserInfo>
    </Teachers>
    <Students xmlns="0a2451e9-b2b7-43a3-aada-52e3e0c35c47">
      <UserInfo>
        <DisplayName/>
        <AccountId xsi:nil="true"/>
        <AccountType/>
      </UserInfo>
    </Students>
    <Student_Groups xmlns="0a2451e9-b2b7-43a3-aada-52e3e0c35c47">
      <UserInfo>
        <DisplayName/>
        <AccountId xsi:nil="true"/>
        <AccountType/>
      </UserInfo>
    </Student_Groups>
    <Templates xmlns="0a2451e9-b2b7-43a3-aada-52e3e0c35c47" xsi:nil="true"/>
    <Has_Teacher_Only_SectionGroup xmlns="0a2451e9-b2b7-43a3-aada-52e3e0c35c47" xsi:nil="true"/>
    <NotebookType xmlns="0a2451e9-b2b7-43a3-aada-52e3e0c35c47" xsi:nil="true"/>
    <Distribution_Groups xmlns="0a2451e9-b2b7-43a3-aada-52e3e0c35c47" xsi:nil="true"/>
    <AppVersion xmlns="0a2451e9-b2b7-43a3-aada-52e3e0c35c47" xsi:nil="true"/>
    <Invited_Teachers xmlns="0a2451e9-b2b7-43a3-aada-52e3e0c35c47" xsi:nil="true"/>
    <Teams_Channel_Section_Location xmlns="0a2451e9-b2b7-43a3-aada-52e3e0c35c47" xsi:nil="true"/>
    <Owner xmlns="0a2451e9-b2b7-43a3-aada-52e3e0c35c47">
      <UserInfo>
        <DisplayName/>
        <AccountId xsi:nil="true"/>
        <AccountType/>
      </UserInfo>
    </Owner>
    <DefaultSectionNames xmlns="0a2451e9-b2b7-43a3-aada-52e3e0c35c47" xsi:nil="true"/>
    <TeamsChannelId xmlns="0a2451e9-b2b7-43a3-aada-52e3e0c35c47" xsi:nil="true"/>
    <Is_Collaboration_Space_Locked xmlns="0a2451e9-b2b7-43a3-aada-52e3e0c35c47" xsi:nil="true"/>
  </documentManagement>
</p:properties>
</file>

<file path=customXml/itemProps1.xml><?xml version="1.0" encoding="utf-8"?>
<ds:datastoreItem xmlns:ds="http://schemas.openxmlformats.org/officeDocument/2006/customXml" ds:itemID="{BF3366B8-B0E6-4843-916E-DB11C533A0C9}"/>
</file>

<file path=customXml/itemProps2.xml><?xml version="1.0" encoding="utf-8"?>
<ds:datastoreItem xmlns:ds="http://schemas.openxmlformats.org/officeDocument/2006/customXml" ds:itemID="{39A0A21A-DC3C-48C9-A850-2681C3244EBE}"/>
</file>

<file path=customXml/itemProps3.xml><?xml version="1.0" encoding="utf-8"?>
<ds:datastoreItem xmlns:ds="http://schemas.openxmlformats.org/officeDocument/2006/customXml" ds:itemID="{C69CF95E-2187-4D5E-B1B2-06890117C0E6}"/>
</file>

<file path=docProps/app.xml><?xml version="1.0" encoding="utf-8"?>
<Properties xmlns="http://schemas.openxmlformats.org/officeDocument/2006/extended-properties" xmlns:vt="http://schemas.openxmlformats.org/officeDocument/2006/docPropsVTypes">
  <Template>IS-ZC351-LEC-03</Template>
  <TotalTime>0</TotalTime>
  <Words>2971</Words>
  <Application>Microsoft Office PowerPoint</Application>
  <PresentationFormat>On-screen Show (4:3)</PresentationFormat>
  <Paragraphs>607</Paragraphs>
  <Slides>70</Slides>
  <Notes>21</Notes>
  <HiddenSlides>0</HiddenSlides>
  <MMClips>0</MMClips>
  <ScaleCrop>false</ScaleCrop>
  <HeadingPairs>
    <vt:vector size="4" baseType="variant">
      <vt:variant>
        <vt:lpstr>Theme</vt:lpstr>
      </vt:variant>
      <vt:variant>
        <vt:i4>17</vt:i4>
      </vt:variant>
      <vt:variant>
        <vt:lpstr>Slide Titles</vt:lpstr>
      </vt:variant>
      <vt:variant>
        <vt:i4>70</vt:i4>
      </vt:variant>
    </vt:vector>
  </HeadingPairs>
  <TitlesOfParts>
    <vt:vector size="87" baseType="lpstr">
      <vt:lpstr>1_Office Theme</vt:lpstr>
      <vt:lpstr>Office Theme</vt:lpstr>
      <vt:lpstr>2_Office Theme</vt:lpstr>
      <vt:lpstr>5_Office Theme</vt:lpstr>
      <vt:lpstr>12_Office Theme</vt:lpstr>
      <vt:lpstr>6_Office Theme</vt:lpstr>
      <vt:lpstr>18_Office Theme</vt:lpstr>
      <vt:lpstr>21_Office Theme</vt:lpstr>
      <vt:lpstr>24_Office Theme</vt:lpstr>
      <vt:lpstr>4_Office Theme</vt:lpstr>
      <vt:lpstr>7_Office Theme</vt:lpstr>
      <vt:lpstr>8_Office Theme</vt:lpstr>
      <vt:lpstr>11_Office Theme</vt:lpstr>
      <vt:lpstr>10_Office Theme</vt:lpstr>
      <vt:lpstr>20_Office Theme</vt:lpstr>
      <vt:lpstr>29_Office Theme</vt:lpstr>
      <vt:lpstr>31_Office Theme</vt:lpstr>
      <vt:lpstr>PowerPoint Presentation</vt:lpstr>
      <vt:lpstr>Machine Learning</vt:lpstr>
      <vt:lpstr>PowerPoint Presentation</vt:lpstr>
      <vt:lpstr>PowerPoint Presentation</vt:lpstr>
      <vt:lpstr>PowerPoint Presentation</vt:lpstr>
      <vt:lpstr>PowerPoint Presentation</vt:lpstr>
      <vt:lpstr>K-Means Algorithm</vt:lpstr>
      <vt:lpstr>K-Means Algorithm</vt:lpstr>
      <vt:lpstr>K-Means Algorithm</vt:lpstr>
      <vt:lpstr>K-Means Algorithm</vt:lpstr>
      <vt:lpstr>K-Means Algorithm</vt:lpstr>
      <vt:lpstr>K-Means Algorithm</vt:lpstr>
      <vt:lpstr>K-Means Algorithm</vt:lpstr>
      <vt:lpstr>K-Means Algorithm</vt:lpstr>
      <vt:lpstr>K-Means Algorithm</vt:lpstr>
      <vt:lpstr>K-Means Algorithm</vt:lpstr>
      <vt:lpstr>PowerPoint Presentation</vt:lpstr>
      <vt:lpstr>PowerPoint Presentation</vt:lpstr>
      <vt:lpstr>Evaluating K-means Clusters</vt:lpstr>
      <vt:lpstr>Importance of Choosing Initial Centroids</vt:lpstr>
      <vt:lpstr>Importance of Choosing Initial Centroids</vt:lpstr>
      <vt:lpstr>Importance of Choosing Initial Centroids …</vt:lpstr>
      <vt:lpstr>Importance of Choosing Initial Centroids …</vt:lpstr>
      <vt:lpstr>Limitations of K-means: Differing Sizes</vt:lpstr>
      <vt:lpstr>Limitations of K-means: Differing Density</vt:lpstr>
      <vt:lpstr>Limitations of K-means: Non-globular Shapes</vt:lpstr>
      <vt:lpstr>Limitations of K-means</vt:lpstr>
      <vt:lpstr>PowerPoint Presentation</vt:lpstr>
      <vt:lpstr>PowerPoint Presentation</vt:lpstr>
      <vt:lpstr>(naive) K-Means for detecting outliers</vt:lpstr>
      <vt:lpstr>(naive) K-Means for detecting outliers</vt:lpstr>
      <vt:lpstr>Notion of Mixture Models</vt:lpstr>
      <vt:lpstr>PowerPoint Presentation</vt:lpstr>
      <vt:lpstr>PowerPoint Presentation</vt:lpstr>
      <vt:lpstr>PowerPoint Presentation</vt:lpstr>
      <vt:lpstr>Gaussian Distribution</vt:lpstr>
      <vt:lpstr>MATHEMATICAL FUNCTION (Pdf)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Neha Vinayak .</cp:lastModifiedBy>
  <cp:revision>2</cp:revision>
  <dcterms:created xsi:type="dcterms:W3CDTF">2021-11-12T07:04:08Z</dcterms:created>
  <dcterms:modified xsi:type="dcterms:W3CDTF">2026-02-07T07:07:31Z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0x0101000A75E3588147654284604D4E812B6D70</vt:lpwstr>
  </property>
</Properties>
</file>